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19"/>
  </p:notesMasterIdLst>
  <p:handoutMasterIdLst>
    <p:handoutMasterId r:id="rId20"/>
  </p:handoutMasterIdLst>
  <p:sldIdLst>
    <p:sldId id="256" r:id="rId2"/>
    <p:sldId id="372" r:id="rId3"/>
    <p:sldId id="363" r:id="rId4"/>
    <p:sldId id="364" r:id="rId5"/>
    <p:sldId id="365" r:id="rId6"/>
    <p:sldId id="379" r:id="rId7"/>
    <p:sldId id="366" r:id="rId8"/>
    <p:sldId id="367" r:id="rId9"/>
    <p:sldId id="362" r:id="rId10"/>
    <p:sldId id="374" r:id="rId11"/>
    <p:sldId id="375" r:id="rId12"/>
    <p:sldId id="368" r:id="rId13"/>
    <p:sldId id="376" r:id="rId14"/>
    <p:sldId id="369" r:id="rId15"/>
    <p:sldId id="370" r:id="rId16"/>
    <p:sldId id="377" r:id="rId17"/>
    <p:sldId id="371" r:id="rId18"/>
  </p:sldIdLst>
  <p:sldSz cx="10058400" cy="7315200"/>
  <p:notesSz cx="6858000" cy="9144000"/>
  <p:defaultTextStyle>
    <a:defPPr>
      <a:defRPr lang="en-US"/>
    </a:defPPr>
    <a:lvl1pPr algn="ctr" rtl="0" fontAlgn="base">
      <a:spcBef>
        <a:spcPct val="0"/>
      </a:spcBef>
      <a:spcAft>
        <a:spcPct val="0"/>
      </a:spcAft>
      <a:defRPr kumimoji="1" sz="2600" kern="1200">
        <a:solidFill>
          <a:schemeClr val="tx1"/>
        </a:solidFill>
        <a:latin typeface="Tahoma" pitchFamily="34" charset="0"/>
        <a:ea typeface="+mn-ea"/>
        <a:cs typeface="+mn-cs"/>
      </a:defRPr>
    </a:lvl1pPr>
    <a:lvl2pPr marL="496382" algn="ctr" rtl="0" fontAlgn="base">
      <a:spcBef>
        <a:spcPct val="0"/>
      </a:spcBef>
      <a:spcAft>
        <a:spcPct val="0"/>
      </a:spcAft>
      <a:defRPr kumimoji="1" sz="2600" kern="1200">
        <a:solidFill>
          <a:schemeClr val="tx1"/>
        </a:solidFill>
        <a:latin typeface="Tahoma" pitchFamily="34" charset="0"/>
        <a:ea typeface="+mn-ea"/>
        <a:cs typeface="+mn-cs"/>
      </a:defRPr>
    </a:lvl2pPr>
    <a:lvl3pPr marL="992764" algn="ctr" rtl="0" fontAlgn="base">
      <a:spcBef>
        <a:spcPct val="0"/>
      </a:spcBef>
      <a:spcAft>
        <a:spcPct val="0"/>
      </a:spcAft>
      <a:defRPr kumimoji="1" sz="2600" kern="1200">
        <a:solidFill>
          <a:schemeClr val="tx1"/>
        </a:solidFill>
        <a:latin typeface="Tahoma" pitchFamily="34" charset="0"/>
        <a:ea typeface="+mn-ea"/>
        <a:cs typeface="+mn-cs"/>
      </a:defRPr>
    </a:lvl3pPr>
    <a:lvl4pPr marL="1489146" algn="ctr" rtl="0" fontAlgn="base">
      <a:spcBef>
        <a:spcPct val="0"/>
      </a:spcBef>
      <a:spcAft>
        <a:spcPct val="0"/>
      </a:spcAft>
      <a:defRPr kumimoji="1" sz="2600" kern="1200">
        <a:solidFill>
          <a:schemeClr val="tx1"/>
        </a:solidFill>
        <a:latin typeface="Tahoma" pitchFamily="34" charset="0"/>
        <a:ea typeface="+mn-ea"/>
        <a:cs typeface="+mn-cs"/>
      </a:defRPr>
    </a:lvl4pPr>
    <a:lvl5pPr marL="1985528" algn="ctr" rtl="0" fontAlgn="base">
      <a:spcBef>
        <a:spcPct val="0"/>
      </a:spcBef>
      <a:spcAft>
        <a:spcPct val="0"/>
      </a:spcAft>
      <a:defRPr kumimoji="1" sz="2600" kern="1200">
        <a:solidFill>
          <a:schemeClr val="tx1"/>
        </a:solidFill>
        <a:latin typeface="Tahoma" pitchFamily="34" charset="0"/>
        <a:ea typeface="+mn-ea"/>
        <a:cs typeface="+mn-cs"/>
      </a:defRPr>
    </a:lvl5pPr>
    <a:lvl6pPr marL="2481910" algn="l" defTabSz="992764" rtl="0" eaLnBrk="1" latinLnBrk="0" hangingPunct="1">
      <a:defRPr kumimoji="1" sz="2600" kern="1200">
        <a:solidFill>
          <a:schemeClr val="tx1"/>
        </a:solidFill>
        <a:latin typeface="Tahoma" pitchFamily="34" charset="0"/>
        <a:ea typeface="+mn-ea"/>
        <a:cs typeface="+mn-cs"/>
      </a:defRPr>
    </a:lvl6pPr>
    <a:lvl7pPr marL="2978292" algn="l" defTabSz="992764" rtl="0" eaLnBrk="1" latinLnBrk="0" hangingPunct="1">
      <a:defRPr kumimoji="1" sz="2600" kern="1200">
        <a:solidFill>
          <a:schemeClr val="tx1"/>
        </a:solidFill>
        <a:latin typeface="Tahoma" pitchFamily="34" charset="0"/>
        <a:ea typeface="+mn-ea"/>
        <a:cs typeface="+mn-cs"/>
      </a:defRPr>
    </a:lvl7pPr>
    <a:lvl8pPr marL="3474674" algn="l" defTabSz="992764" rtl="0" eaLnBrk="1" latinLnBrk="0" hangingPunct="1">
      <a:defRPr kumimoji="1" sz="2600" kern="1200">
        <a:solidFill>
          <a:schemeClr val="tx1"/>
        </a:solidFill>
        <a:latin typeface="Tahoma" pitchFamily="34" charset="0"/>
        <a:ea typeface="+mn-ea"/>
        <a:cs typeface="+mn-cs"/>
      </a:defRPr>
    </a:lvl8pPr>
    <a:lvl9pPr marL="3971056" algn="l" defTabSz="992764" rtl="0" eaLnBrk="1" latinLnBrk="0" hangingPunct="1">
      <a:defRPr kumimoji="1" sz="26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304">
          <p15:clr>
            <a:srgbClr val="A4A3A4"/>
          </p15:clr>
        </p15:guide>
        <p15:guide id="2" pos="316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1A1400"/>
    <a:srgbClr val="66CCFF"/>
    <a:srgbClr val="66FFFF"/>
    <a:srgbClr val="CCFFFF"/>
    <a:srgbClr val="CCECFF"/>
    <a:srgbClr val="E2B3FF"/>
    <a:srgbClr val="FF5050"/>
    <a:srgbClr val="00FFFF"/>
    <a:srgbClr val="00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4728" autoAdjust="0"/>
  </p:normalViewPr>
  <p:slideViewPr>
    <p:cSldViewPr>
      <p:cViewPr varScale="1">
        <p:scale>
          <a:sx n="72" d="100"/>
          <a:sy n="72" d="100"/>
        </p:scale>
        <p:origin x="-1572" y="-96"/>
      </p:cViewPr>
      <p:guideLst>
        <p:guide orient="horz" pos="2304"/>
        <p:guide pos="3168"/>
      </p:guideLst>
    </p:cSldViewPr>
  </p:slideViewPr>
  <p:outlineViewPr>
    <p:cViewPr>
      <p:scale>
        <a:sx n="33" d="100"/>
        <a:sy n="33" d="100"/>
      </p:scale>
      <p:origin x="0" y="997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88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8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88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E2EFC6E-06CA-49CB-90FB-500288F9417F}" type="slidenum">
              <a:rPr lang="en-US"/>
              <a:pPr/>
              <a:t>‹#›</a:t>
            </a:fld>
            <a:endParaRPr lang="en-US"/>
          </a:p>
        </p:txBody>
      </p:sp>
    </p:spTree>
    <p:extLst>
      <p:ext uri="{BB962C8B-B14F-4D97-AF65-F5344CB8AC3E}">
        <p14:creationId xmlns:p14="http://schemas.microsoft.com/office/powerpoint/2010/main" xmlns="" val="7691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43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364" name="Rectangle 4"/>
          <p:cNvSpPr>
            <a:spLocks noGrp="1" noRot="1" noChangeAspect="1" noChangeArrowheads="1" noTextEdit="1"/>
          </p:cNvSpPr>
          <p:nvPr>
            <p:ph type="sldImg" idx="2"/>
          </p:nvPr>
        </p:nvSpPr>
        <p:spPr bwMode="auto">
          <a:xfrm>
            <a:off x="1071563" y="685800"/>
            <a:ext cx="4714875" cy="3429000"/>
          </a:xfrm>
          <a:prstGeom prst="rect">
            <a:avLst/>
          </a:prstGeom>
          <a:noFill/>
          <a:ln w="9525">
            <a:solidFill>
              <a:srgbClr val="000000"/>
            </a:solidFill>
            <a:miter lim="800000"/>
            <a:headEnd/>
            <a:tailEnd/>
          </a:ln>
          <a:effectLst/>
        </p:spPr>
      </p:sp>
      <p:sp>
        <p:nvSpPr>
          <p:cNvPr id="143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43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CE27502-74EF-47D7-AC35-ECC6E45F72F9}" type="slidenum">
              <a:rPr lang="en-US"/>
              <a:pPr/>
              <a:t>‹#›</a:t>
            </a:fld>
            <a:endParaRPr lang="en-US"/>
          </a:p>
        </p:txBody>
      </p:sp>
    </p:spTree>
    <p:extLst>
      <p:ext uri="{BB962C8B-B14F-4D97-AF65-F5344CB8AC3E}">
        <p14:creationId xmlns:p14="http://schemas.microsoft.com/office/powerpoint/2010/main" xmlns="" val="828548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Arial" charset="0"/>
        <a:ea typeface="+mn-ea"/>
        <a:cs typeface="+mn-cs"/>
      </a:defRPr>
    </a:lvl1pPr>
    <a:lvl2pPr marL="496382" algn="l" rtl="0" eaLnBrk="0" fontAlgn="base" hangingPunct="0">
      <a:spcBef>
        <a:spcPct val="30000"/>
      </a:spcBef>
      <a:spcAft>
        <a:spcPct val="0"/>
      </a:spcAft>
      <a:defRPr kumimoji="1" sz="1300" kern="1200">
        <a:solidFill>
          <a:schemeClr val="tx1"/>
        </a:solidFill>
        <a:latin typeface="Arial" charset="0"/>
        <a:ea typeface="+mn-ea"/>
        <a:cs typeface="+mn-cs"/>
      </a:defRPr>
    </a:lvl2pPr>
    <a:lvl3pPr marL="992764" algn="l" rtl="0" eaLnBrk="0" fontAlgn="base" hangingPunct="0">
      <a:spcBef>
        <a:spcPct val="30000"/>
      </a:spcBef>
      <a:spcAft>
        <a:spcPct val="0"/>
      </a:spcAft>
      <a:defRPr kumimoji="1" sz="1300" kern="1200">
        <a:solidFill>
          <a:schemeClr val="tx1"/>
        </a:solidFill>
        <a:latin typeface="Arial" charset="0"/>
        <a:ea typeface="+mn-ea"/>
        <a:cs typeface="+mn-cs"/>
      </a:defRPr>
    </a:lvl3pPr>
    <a:lvl4pPr marL="1489146" algn="l" rtl="0" eaLnBrk="0" fontAlgn="base" hangingPunct="0">
      <a:spcBef>
        <a:spcPct val="30000"/>
      </a:spcBef>
      <a:spcAft>
        <a:spcPct val="0"/>
      </a:spcAft>
      <a:defRPr kumimoji="1" sz="1300" kern="1200">
        <a:solidFill>
          <a:schemeClr val="tx1"/>
        </a:solidFill>
        <a:latin typeface="Arial" charset="0"/>
        <a:ea typeface="+mn-ea"/>
        <a:cs typeface="+mn-cs"/>
      </a:defRPr>
    </a:lvl4pPr>
    <a:lvl5pPr marL="1985528" algn="l" rtl="0" eaLnBrk="0" fontAlgn="base" hangingPunct="0">
      <a:spcBef>
        <a:spcPct val="30000"/>
      </a:spcBef>
      <a:spcAft>
        <a:spcPct val="0"/>
      </a:spcAft>
      <a:defRPr kumimoji="1" sz="1300" kern="1200">
        <a:solidFill>
          <a:schemeClr val="tx1"/>
        </a:solidFill>
        <a:latin typeface="Arial" charset="0"/>
        <a:ea typeface="+mn-ea"/>
        <a:cs typeface="+mn-cs"/>
      </a:defRPr>
    </a:lvl5pPr>
    <a:lvl6pPr marL="2481910" algn="l" defTabSz="992764" rtl="0" eaLnBrk="1" latinLnBrk="0" hangingPunct="1">
      <a:defRPr sz="1300" kern="1200">
        <a:solidFill>
          <a:schemeClr val="tx1"/>
        </a:solidFill>
        <a:latin typeface="+mn-lt"/>
        <a:ea typeface="+mn-ea"/>
        <a:cs typeface="+mn-cs"/>
      </a:defRPr>
    </a:lvl6pPr>
    <a:lvl7pPr marL="2978292" algn="l" defTabSz="992764" rtl="0" eaLnBrk="1" latinLnBrk="0" hangingPunct="1">
      <a:defRPr sz="1300" kern="1200">
        <a:solidFill>
          <a:schemeClr val="tx1"/>
        </a:solidFill>
        <a:latin typeface="+mn-lt"/>
        <a:ea typeface="+mn-ea"/>
        <a:cs typeface="+mn-cs"/>
      </a:defRPr>
    </a:lvl7pPr>
    <a:lvl8pPr marL="3474674" algn="l" defTabSz="992764" rtl="0" eaLnBrk="1" latinLnBrk="0" hangingPunct="1">
      <a:defRPr sz="1300" kern="1200">
        <a:solidFill>
          <a:schemeClr val="tx1"/>
        </a:solidFill>
        <a:latin typeface="+mn-lt"/>
        <a:ea typeface="+mn-ea"/>
        <a:cs typeface="+mn-cs"/>
      </a:defRPr>
    </a:lvl8pPr>
    <a:lvl9pPr marL="3971056" algn="l" defTabSz="99276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809F31-EC0D-4AD6-9B86-00C01422F62B}" type="slidenum">
              <a:rPr lang="en-US"/>
              <a:pPr/>
              <a:t>1</a:t>
            </a:fld>
            <a:endParaRPr lang="en-US"/>
          </a:p>
        </p:txBody>
      </p:sp>
      <p:sp>
        <p:nvSpPr>
          <p:cNvPr id="607234" name="Rectangle 2"/>
          <p:cNvSpPr>
            <a:spLocks noGrp="1" noRot="1" noChangeAspect="1" noChangeArrowheads="1" noTextEdit="1"/>
          </p:cNvSpPr>
          <p:nvPr>
            <p:ph type="sldImg"/>
          </p:nvPr>
        </p:nvSpPr>
        <p:spPr>
          <a:xfrm>
            <a:off x="1071563" y="685800"/>
            <a:ext cx="4714875" cy="3429000"/>
          </a:xfrm>
          <a:ln/>
        </p:spPr>
      </p:sp>
      <p:sp>
        <p:nvSpPr>
          <p:cNvPr id="607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1131171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1563" y="685800"/>
            <a:ext cx="471487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3</a:t>
            </a:fld>
            <a:endParaRPr lang="en-US"/>
          </a:p>
        </p:txBody>
      </p:sp>
    </p:spTree>
    <p:extLst>
      <p:ext uri="{BB962C8B-B14F-4D97-AF65-F5344CB8AC3E}">
        <p14:creationId xmlns:p14="http://schemas.microsoft.com/office/powerpoint/2010/main" xmlns="" val="1835531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1563" y="685800"/>
            <a:ext cx="471487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4</a:t>
            </a:fld>
            <a:endParaRPr lang="en-US"/>
          </a:p>
        </p:txBody>
      </p:sp>
    </p:spTree>
    <p:extLst>
      <p:ext uri="{BB962C8B-B14F-4D97-AF65-F5344CB8AC3E}">
        <p14:creationId xmlns:p14="http://schemas.microsoft.com/office/powerpoint/2010/main" xmlns="" val="36640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1563" y="685800"/>
            <a:ext cx="471487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5</a:t>
            </a:fld>
            <a:endParaRPr lang="en-US"/>
          </a:p>
        </p:txBody>
      </p:sp>
    </p:spTree>
    <p:extLst>
      <p:ext uri="{BB962C8B-B14F-4D97-AF65-F5344CB8AC3E}">
        <p14:creationId xmlns:p14="http://schemas.microsoft.com/office/powerpoint/2010/main" xmlns="" val="79673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1563" y="685800"/>
            <a:ext cx="471487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7</a:t>
            </a:fld>
            <a:endParaRPr lang="en-US"/>
          </a:p>
        </p:txBody>
      </p:sp>
    </p:spTree>
    <p:extLst>
      <p:ext uri="{BB962C8B-B14F-4D97-AF65-F5344CB8AC3E}">
        <p14:creationId xmlns:p14="http://schemas.microsoft.com/office/powerpoint/2010/main" xmlns="" val="2848028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8</a:t>
            </a:fld>
            <a:endParaRPr lang="en-US"/>
          </a:p>
        </p:txBody>
      </p:sp>
    </p:spTree>
    <p:extLst>
      <p:ext uri="{BB962C8B-B14F-4D97-AF65-F5344CB8AC3E}">
        <p14:creationId xmlns:p14="http://schemas.microsoft.com/office/powerpoint/2010/main" xmlns="" val="2424387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502C9F-1F40-4407-9187-F7C277AFAA4C}" type="slidenum">
              <a:rPr lang="en-US"/>
              <a:pPr/>
              <a:t>9</a:t>
            </a:fld>
            <a:endParaRPr lang="en-US"/>
          </a:p>
        </p:txBody>
      </p:sp>
      <p:sp>
        <p:nvSpPr>
          <p:cNvPr id="629762" name="Rectangle 2"/>
          <p:cNvSpPr>
            <a:spLocks noGrp="1" noRot="1" noChangeAspect="1" noChangeArrowheads="1" noTextEdit="1"/>
          </p:cNvSpPr>
          <p:nvPr>
            <p:ph type="sldImg"/>
          </p:nvPr>
        </p:nvSpPr>
        <p:spPr>
          <a:xfrm>
            <a:off x="1071563" y="685800"/>
            <a:ext cx="4714875" cy="3429000"/>
          </a:xfrm>
          <a:ln/>
        </p:spPr>
      </p:sp>
      <p:sp>
        <p:nvSpPr>
          <p:cNvPr id="629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3093828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E27502-74EF-47D7-AC35-ECC6E45F72F9}" type="slidenum">
              <a:rPr lang="en-US" smtClean="0"/>
              <a:pPr/>
              <a:t>12</a:t>
            </a:fld>
            <a:endParaRPr lang="en-US"/>
          </a:p>
        </p:txBody>
      </p:sp>
    </p:spTree>
    <p:extLst>
      <p:ext uri="{BB962C8B-B14F-4D97-AF65-F5344CB8AC3E}">
        <p14:creationId xmlns:p14="http://schemas.microsoft.com/office/powerpoint/2010/main" xmlns="" val="142976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319565" y="2716107"/>
            <a:ext cx="2530316" cy="506307"/>
          </a:xfrm>
          <a:prstGeom prst="rect">
            <a:avLst/>
          </a:prstGeom>
          <a:gradFill rotWithShape="0">
            <a:gsLst>
              <a:gs pos="0">
                <a:srgbClr val="6699FF"/>
              </a:gs>
              <a:gs pos="100000">
                <a:srgbClr val="FFFFFF"/>
              </a:gs>
            </a:gsLst>
            <a:lin ang="0" scaled="1"/>
          </a:gradFill>
          <a:ln w="9525">
            <a:noFill/>
            <a:miter lim="800000"/>
            <a:headEnd/>
            <a:tailEnd/>
          </a:ln>
          <a:effectLst/>
        </p:spPr>
        <p:txBody>
          <a:bodyPr wrap="none" lIns="99276" tIns="49638" rIns="99276" bIns="49638" anchor="ctr"/>
          <a:lstStyle/>
          <a:p>
            <a:endParaRPr lang="en-US"/>
          </a:p>
        </p:txBody>
      </p:sp>
      <p:sp>
        <p:nvSpPr>
          <p:cNvPr id="65548" name="Rectangle 12"/>
          <p:cNvSpPr>
            <a:spLocks noGrp="1" noChangeArrowheads="1"/>
          </p:cNvSpPr>
          <p:nvPr>
            <p:ph type="ctrTitle"/>
          </p:nvPr>
        </p:nvSpPr>
        <p:spPr>
          <a:xfrm>
            <a:off x="1089660" y="1869440"/>
            <a:ext cx="8465820" cy="1219200"/>
          </a:xfrm>
        </p:spPr>
        <p:txBody>
          <a:bodyPr/>
          <a:lstStyle>
            <a:lvl1pPr algn="r">
              <a:defRPr sz="4300" b="1"/>
            </a:lvl1pPr>
          </a:lstStyle>
          <a:p>
            <a:r>
              <a:rPr lang="en-US"/>
              <a:t>Click to edit Master title style</a:t>
            </a:r>
          </a:p>
        </p:txBody>
      </p:sp>
      <p:sp>
        <p:nvSpPr>
          <p:cNvPr id="65549" name="Rectangle 13"/>
          <p:cNvSpPr>
            <a:spLocks noGrp="1" noChangeArrowheads="1"/>
          </p:cNvSpPr>
          <p:nvPr>
            <p:ph type="subTitle" idx="1"/>
          </p:nvPr>
        </p:nvSpPr>
        <p:spPr>
          <a:xfrm>
            <a:off x="1508760" y="4145280"/>
            <a:ext cx="7040880" cy="1869440"/>
          </a:xfrm>
        </p:spPr>
        <p:txBody>
          <a:bodyPr/>
          <a:lstStyle>
            <a:lvl1pPr marL="0" indent="0" algn="ctr">
              <a:buFont typeface="Wingdings" pitchFamily="2" charset="2"/>
              <a:buNone/>
              <a:defRPr sz="3500" b="1"/>
            </a:lvl1pPr>
          </a:lstStyle>
          <a:p>
            <a:r>
              <a:rPr lang="en-US"/>
              <a:t>Click to edit Master subtitle style</a:t>
            </a:r>
          </a:p>
        </p:txBody>
      </p:sp>
      <p:sp>
        <p:nvSpPr>
          <p:cNvPr id="65550" name="Rectangle 14"/>
          <p:cNvSpPr>
            <a:spLocks noGrp="1" noChangeArrowheads="1"/>
          </p:cNvSpPr>
          <p:nvPr>
            <p:ph type="dt" sz="half" idx="2"/>
          </p:nvPr>
        </p:nvSpPr>
        <p:spPr bwMode="auto">
          <a:xfrm>
            <a:off x="7795260" y="6827520"/>
            <a:ext cx="2095500" cy="487680"/>
          </a:xfrm>
          <a:prstGeom prst="rect">
            <a:avLst/>
          </a:prstGeom>
          <a:noFill/>
          <a:ln>
            <a:miter lim="800000"/>
            <a:headEnd/>
            <a:tailEnd/>
          </a:ln>
        </p:spPr>
        <p:txBody>
          <a:bodyPr vert="horz" wrap="square" lIns="99276" tIns="49638" rIns="99276" bIns="49638" numCol="1" anchor="b" anchorCtr="0" compatLnSpc="1">
            <a:prstTxWarp prst="textNoShape">
              <a:avLst/>
            </a:prstTxWarp>
          </a:bodyPr>
          <a:lstStyle>
            <a:lvl1pPr algn="l">
              <a:defRPr kumimoji="0" sz="1500">
                <a:solidFill>
                  <a:schemeClr val="bg2"/>
                </a:solidFill>
              </a:defRPr>
            </a:lvl1pPr>
          </a:lstStyle>
          <a:p>
            <a:r>
              <a:rPr lang="en-US" dirty="0" smtClean="0"/>
              <a:t>7/31/2008   2:27 PM</a:t>
            </a:r>
            <a:endParaRPr lang="en-US" dirty="0"/>
          </a:p>
        </p:txBody>
      </p:sp>
      <p:sp>
        <p:nvSpPr>
          <p:cNvPr id="65552" name="Rectangle 16"/>
          <p:cNvSpPr>
            <a:spLocks noGrp="1" noChangeArrowheads="1"/>
          </p:cNvSpPr>
          <p:nvPr>
            <p:ph type="sldNum" sz="quarter" idx="4"/>
          </p:nvPr>
        </p:nvSpPr>
        <p:spPr>
          <a:xfrm>
            <a:off x="167640" y="6827520"/>
            <a:ext cx="2095500" cy="487680"/>
          </a:xfrm>
          <a:prstGeom prst="rect">
            <a:avLst/>
          </a:prstGeom>
        </p:spPr>
        <p:txBody>
          <a:bodyPr/>
          <a:lstStyle>
            <a:lvl1pPr>
              <a:defRPr>
                <a:solidFill>
                  <a:schemeClr val="bg2"/>
                </a:solidFill>
              </a:defRPr>
            </a:lvl1pPr>
          </a:lstStyle>
          <a:p>
            <a:fld id="{3F34E699-AB59-42E3-A30E-E803E9DEE190}" type="slidenum">
              <a:rPr lang="en-US"/>
              <a:pPr/>
              <a:t>‹#›</a:t>
            </a:fld>
            <a:endParaRPr lang="en-US"/>
          </a:p>
        </p:txBody>
      </p:sp>
      <p:sp>
        <p:nvSpPr>
          <p:cNvPr id="65555" name="Rectangle 19"/>
          <p:cNvSpPr>
            <a:spLocks noChangeArrowheads="1"/>
          </p:cNvSpPr>
          <p:nvPr userDrawn="1"/>
        </p:nvSpPr>
        <p:spPr bwMode="auto">
          <a:xfrm>
            <a:off x="0" y="0"/>
            <a:ext cx="502920" cy="674624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lIns="99276" tIns="49638" rIns="99276" bIns="49638" anchor="ctr"/>
          <a:lstStyle/>
          <a:p>
            <a:endParaRPr lang="en-US"/>
          </a:p>
        </p:txBody>
      </p:sp>
      <p:sp>
        <p:nvSpPr>
          <p:cNvPr id="65556" name="Rectangle 20"/>
          <p:cNvSpPr>
            <a:spLocks noChangeArrowheads="1"/>
          </p:cNvSpPr>
          <p:nvPr userDrawn="1"/>
        </p:nvSpPr>
        <p:spPr bwMode="auto">
          <a:xfrm>
            <a:off x="7124700" y="975360"/>
            <a:ext cx="2933700" cy="24384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lIns="99276" tIns="49638" rIns="99276" bIns="49638" anchor="ctr"/>
          <a:lstStyle/>
          <a:p>
            <a:endParaRPr lang="en-US"/>
          </a:p>
        </p:txBody>
      </p:sp>
      <p:sp>
        <p:nvSpPr>
          <p:cNvPr id="65557" name="Rectangle 21"/>
          <p:cNvSpPr>
            <a:spLocks noChangeArrowheads="1"/>
          </p:cNvSpPr>
          <p:nvPr userDrawn="1"/>
        </p:nvSpPr>
        <p:spPr bwMode="auto">
          <a:xfrm>
            <a:off x="1173480" y="0"/>
            <a:ext cx="8884920" cy="243840"/>
          </a:xfrm>
          <a:prstGeom prst="rect">
            <a:avLst/>
          </a:prstGeom>
          <a:gradFill rotWithShape="0">
            <a:gsLst>
              <a:gs pos="0">
                <a:schemeClr val="bg1"/>
              </a:gs>
              <a:gs pos="100000">
                <a:schemeClr val="hlink"/>
              </a:gs>
            </a:gsLst>
            <a:lin ang="0" scaled="1"/>
          </a:gradFill>
          <a:ln w="9525">
            <a:noFill/>
            <a:miter lim="800000"/>
            <a:headEnd/>
            <a:tailEnd/>
          </a:ln>
          <a:effectLst/>
        </p:spPr>
        <p:txBody>
          <a:bodyPr wrap="none" lIns="99276" tIns="49638" rIns="99276" bIns="49638" anchor="ctr"/>
          <a:lstStyle/>
          <a:p>
            <a:endParaRPr lang="en-US"/>
          </a:p>
        </p:txBody>
      </p:sp>
      <p:sp>
        <p:nvSpPr>
          <p:cNvPr id="65558" name="Rectangle 22"/>
          <p:cNvSpPr>
            <a:spLocks noChangeArrowheads="1"/>
          </p:cNvSpPr>
          <p:nvPr userDrawn="1"/>
        </p:nvSpPr>
        <p:spPr bwMode="auto">
          <a:xfrm>
            <a:off x="5029200" y="487680"/>
            <a:ext cx="5029200" cy="243840"/>
          </a:xfrm>
          <a:prstGeom prst="rect">
            <a:avLst/>
          </a:prstGeom>
          <a:gradFill rotWithShape="0">
            <a:gsLst>
              <a:gs pos="0">
                <a:srgbClr val="FFFFFF"/>
              </a:gs>
              <a:gs pos="100000">
                <a:schemeClr val="tx2"/>
              </a:gs>
            </a:gsLst>
            <a:lin ang="0" scaled="1"/>
          </a:gradFill>
          <a:ln w="9525">
            <a:noFill/>
            <a:miter lim="800000"/>
            <a:headEnd/>
            <a:tailEnd/>
          </a:ln>
          <a:effectLst/>
        </p:spPr>
        <p:txBody>
          <a:bodyPr wrap="none" lIns="99276" tIns="49638" rIns="99276" bIns="49638" anchor="ctr"/>
          <a:lstStyle/>
          <a:p>
            <a:endParaRPr lang="en-US"/>
          </a:p>
        </p:txBody>
      </p:sp>
      <p:sp>
        <p:nvSpPr>
          <p:cNvPr id="65559" name="Rectangle 23"/>
          <p:cNvSpPr>
            <a:spLocks noChangeArrowheads="1"/>
          </p:cNvSpPr>
          <p:nvPr userDrawn="1"/>
        </p:nvSpPr>
        <p:spPr bwMode="auto">
          <a:xfrm>
            <a:off x="5867400" y="731520"/>
            <a:ext cx="4191000" cy="243840"/>
          </a:xfrm>
          <a:prstGeom prst="rect">
            <a:avLst/>
          </a:prstGeom>
          <a:gradFill rotWithShape="0">
            <a:gsLst>
              <a:gs pos="0">
                <a:schemeClr val="bg1"/>
              </a:gs>
              <a:gs pos="100000">
                <a:srgbClr val="00CC66"/>
              </a:gs>
            </a:gsLst>
            <a:lin ang="0" scaled="1"/>
          </a:gradFill>
          <a:ln w="9525">
            <a:noFill/>
            <a:miter lim="800000"/>
            <a:headEnd/>
            <a:tailEnd/>
          </a:ln>
          <a:effectLst/>
        </p:spPr>
        <p:txBody>
          <a:bodyPr wrap="none" lIns="99276" tIns="49638" rIns="99276" bIns="49638" anchor="ctr"/>
          <a:lstStyle/>
          <a:p>
            <a:endParaRPr lang="en-US"/>
          </a:p>
        </p:txBody>
      </p:sp>
      <p:sp>
        <p:nvSpPr>
          <p:cNvPr id="65560" name="Rectangle 24"/>
          <p:cNvSpPr>
            <a:spLocks noChangeArrowheads="1"/>
          </p:cNvSpPr>
          <p:nvPr userDrawn="1"/>
        </p:nvSpPr>
        <p:spPr bwMode="auto">
          <a:xfrm>
            <a:off x="3185160" y="243840"/>
            <a:ext cx="6873240" cy="243840"/>
          </a:xfrm>
          <a:prstGeom prst="rect">
            <a:avLst/>
          </a:prstGeom>
          <a:gradFill rotWithShape="0">
            <a:gsLst>
              <a:gs pos="0">
                <a:schemeClr val="bg1"/>
              </a:gs>
              <a:gs pos="100000">
                <a:srgbClr val="FF33CC"/>
              </a:gs>
            </a:gsLst>
            <a:lin ang="0" scaled="1"/>
          </a:gradFill>
          <a:ln w="9525">
            <a:noFill/>
            <a:miter lim="800000"/>
            <a:headEnd/>
            <a:tailEnd/>
          </a:ln>
          <a:effectLst/>
        </p:spPr>
        <p:txBody>
          <a:bodyPr wrap="none" lIns="99276" tIns="49638" rIns="99276" bIns="49638" anchor="ctr"/>
          <a:lstStyle/>
          <a:p>
            <a:endParaRPr lang="en-US"/>
          </a:p>
        </p:txBody>
      </p:sp>
      <p:sp>
        <p:nvSpPr>
          <p:cNvPr id="65545" name="Rectangle 9"/>
          <p:cNvSpPr>
            <a:spLocks noChangeArrowheads="1"/>
          </p:cNvSpPr>
          <p:nvPr/>
        </p:nvSpPr>
        <p:spPr bwMode="auto">
          <a:xfrm>
            <a:off x="0" y="3088640"/>
            <a:ext cx="4526280" cy="450427"/>
          </a:xfrm>
          <a:prstGeom prst="rect">
            <a:avLst/>
          </a:prstGeom>
          <a:gradFill rotWithShape="0">
            <a:gsLst>
              <a:gs pos="0">
                <a:schemeClr val="hlink"/>
              </a:gs>
              <a:gs pos="100000">
                <a:schemeClr val="bg1"/>
              </a:gs>
            </a:gsLst>
            <a:lin ang="18900000" scaled="1"/>
          </a:gradFill>
          <a:ln w="9525">
            <a:noFill/>
            <a:miter lim="800000"/>
            <a:headEnd/>
            <a:tailEnd/>
          </a:ln>
          <a:effectLst/>
        </p:spPr>
        <p:txBody>
          <a:bodyPr wrap="none" lIns="99276" tIns="49638" rIns="99276" bIns="49638" anchor="ctr"/>
          <a:lstStyle/>
          <a:p>
            <a:endParaRPr lang="en-US"/>
          </a:p>
        </p:txBody>
      </p:sp>
      <p:grpSp>
        <p:nvGrpSpPr>
          <p:cNvPr id="2" name="Group 6"/>
          <p:cNvGrpSpPr>
            <a:grpSpLocks/>
          </p:cNvGrpSpPr>
          <p:nvPr/>
        </p:nvGrpSpPr>
        <p:grpSpPr bwMode="auto">
          <a:xfrm>
            <a:off x="167640" y="3413761"/>
            <a:ext cx="6202680" cy="506307"/>
            <a:chOff x="912" y="2640"/>
            <a:chExt cx="672" cy="432"/>
          </a:xfrm>
        </p:grpSpPr>
        <p:sp>
          <p:nvSpPr>
            <p:cNvPr id="6554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6554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65547" name="Rectangle 11"/>
          <p:cNvSpPr>
            <a:spLocks noChangeArrowheads="1"/>
          </p:cNvSpPr>
          <p:nvPr/>
        </p:nvSpPr>
        <p:spPr bwMode="auto">
          <a:xfrm flipV="1">
            <a:off x="347504" y="3478107"/>
            <a:ext cx="9562465" cy="59267"/>
          </a:xfrm>
          <a:prstGeom prst="rect">
            <a:avLst/>
          </a:prstGeom>
          <a:gradFill rotWithShape="0">
            <a:gsLst>
              <a:gs pos="0">
                <a:schemeClr val="bg2"/>
              </a:gs>
              <a:gs pos="100000">
                <a:schemeClr val="bg1"/>
              </a:gs>
            </a:gsLst>
            <a:lin ang="0" scaled="1"/>
          </a:gradFill>
          <a:ln w="9525">
            <a:noFill/>
            <a:miter lim="800000"/>
            <a:headEnd/>
            <a:tailEnd/>
          </a:ln>
          <a:effectLst/>
        </p:spPr>
        <p:txBody>
          <a:bodyPr wrap="none" lIns="99276" tIns="49638" rIns="99276" bIns="49638" anchor="ctr"/>
          <a:lstStyle/>
          <a:p>
            <a:endParaRPr lang="en-US"/>
          </a:p>
        </p:txBody>
      </p:sp>
      <p:sp>
        <p:nvSpPr>
          <p:cNvPr id="65546" name="Rectangle 10"/>
          <p:cNvSpPr>
            <a:spLocks noChangeArrowheads="1"/>
          </p:cNvSpPr>
          <p:nvPr/>
        </p:nvSpPr>
        <p:spPr bwMode="auto">
          <a:xfrm>
            <a:off x="670561" y="2600960"/>
            <a:ext cx="40164" cy="390144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lIns="99276" tIns="49638" rIns="99276" bIns="49638"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48886F6-819C-4A78-A6B1-7EDEB751B7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91253"/>
            <a:ext cx="3309144" cy="1239520"/>
          </a:xfrm>
        </p:spPr>
        <p:txBody>
          <a:bodyPr/>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291254"/>
            <a:ext cx="5622925" cy="62433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530774"/>
            <a:ext cx="3309144" cy="5003801"/>
          </a:xfrm>
        </p:spPr>
        <p:txBody>
          <a:bodyPr/>
          <a:lstStyle>
            <a:lvl1pPr marL="0" indent="0">
              <a:buNone/>
              <a:defRPr sz="1500"/>
            </a:lvl1pPr>
            <a:lvl2pPr marL="496382" indent="0">
              <a:buNone/>
              <a:defRPr sz="1300"/>
            </a:lvl2pPr>
            <a:lvl3pPr marL="992764" indent="0">
              <a:buNone/>
              <a:defRPr sz="1100"/>
            </a:lvl3pPr>
            <a:lvl4pPr marL="1489146" indent="0">
              <a:buNone/>
              <a:defRPr sz="1000"/>
            </a:lvl4pPr>
            <a:lvl5pPr marL="1985528" indent="0">
              <a:buNone/>
              <a:defRPr sz="1000"/>
            </a:lvl5pPr>
            <a:lvl6pPr marL="2481910" indent="0">
              <a:buNone/>
              <a:defRPr sz="1000"/>
            </a:lvl6pPr>
            <a:lvl7pPr marL="2978292" indent="0">
              <a:buNone/>
              <a:defRPr sz="1000"/>
            </a:lvl7pPr>
            <a:lvl8pPr marL="3474674" indent="0">
              <a:buNone/>
              <a:defRPr sz="1000"/>
            </a:lvl8pPr>
            <a:lvl9pPr marL="3971056"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8C35544-4CF4-4D1E-AD8A-B2DF3C49B60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120640"/>
            <a:ext cx="6035040" cy="604521"/>
          </a:xfrm>
        </p:spPr>
        <p:txBody>
          <a:bodyPr/>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53627"/>
            <a:ext cx="6035040" cy="4389120"/>
          </a:xfrm>
        </p:spPr>
        <p:txBody>
          <a:bodyPr/>
          <a:lstStyle>
            <a:lvl1pPr marL="0" indent="0">
              <a:buNone/>
              <a:defRPr sz="3500"/>
            </a:lvl1pPr>
            <a:lvl2pPr marL="496382" indent="0">
              <a:buNone/>
              <a:defRPr sz="3000"/>
            </a:lvl2pPr>
            <a:lvl3pPr marL="992764" indent="0">
              <a:buNone/>
              <a:defRPr sz="2600"/>
            </a:lvl3pPr>
            <a:lvl4pPr marL="1489146" indent="0">
              <a:buNone/>
              <a:defRPr sz="2200"/>
            </a:lvl4pPr>
            <a:lvl5pPr marL="1985528" indent="0">
              <a:buNone/>
              <a:defRPr sz="2200"/>
            </a:lvl5pPr>
            <a:lvl6pPr marL="2481910" indent="0">
              <a:buNone/>
              <a:defRPr sz="2200"/>
            </a:lvl6pPr>
            <a:lvl7pPr marL="2978292" indent="0">
              <a:buNone/>
              <a:defRPr sz="2200"/>
            </a:lvl7pPr>
            <a:lvl8pPr marL="3474674" indent="0">
              <a:buNone/>
              <a:defRPr sz="2200"/>
            </a:lvl8pPr>
            <a:lvl9pPr marL="3971056" indent="0">
              <a:buNone/>
              <a:defRPr sz="2200"/>
            </a:lvl9pPr>
          </a:lstStyle>
          <a:p>
            <a:endParaRPr lang="en-US"/>
          </a:p>
        </p:txBody>
      </p:sp>
      <p:sp>
        <p:nvSpPr>
          <p:cNvPr id="4" name="Text Placeholder 3"/>
          <p:cNvSpPr>
            <a:spLocks noGrp="1"/>
          </p:cNvSpPr>
          <p:nvPr>
            <p:ph type="body" sz="half" idx="2"/>
          </p:nvPr>
        </p:nvSpPr>
        <p:spPr>
          <a:xfrm>
            <a:off x="1971517" y="5725161"/>
            <a:ext cx="6035040" cy="858519"/>
          </a:xfrm>
        </p:spPr>
        <p:txBody>
          <a:bodyPr/>
          <a:lstStyle>
            <a:lvl1pPr marL="0" indent="0">
              <a:buNone/>
              <a:defRPr sz="1500"/>
            </a:lvl1pPr>
            <a:lvl2pPr marL="496382" indent="0">
              <a:buNone/>
              <a:defRPr sz="1300"/>
            </a:lvl2pPr>
            <a:lvl3pPr marL="992764" indent="0">
              <a:buNone/>
              <a:defRPr sz="1100"/>
            </a:lvl3pPr>
            <a:lvl4pPr marL="1489146" indent="0">
              <a:buNone/>
              <a:defRPr sz="1000"/>
            </a:lvl4pPr>
            <a:lvl5pPr marL="1985528" indent="0">
              <a:buNone/>
              <a:defRPr sz="1000"/>
            </a:lvl5pPr>
            <a:lvl6pPr marL="2481910" indent="0">
              <a:buNone/>
              <a:defRPr sz="1000"/>
            </a:lvl6pPr>
            <a:lvl7pPr marL="2978292" indent="0">
              <a:buNone/>
              <a:defRPr sz="1000"/>
            </a:lvl7pPr>
            <a:lvl8pPr marL="3474674" indent="0">
              <a:buNone/>
              <a:defRPr sz="1000"/>
            </a:lvl8pPr>
            <a:lvl9pPr marL="3971056"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4008A7C-2EEB-42AC-9A24-6C93EEB6D59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90CEE38-ABEF-4D50-8529-789125819DCD}"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04455" y="406401"/>
            <a:ext cx="2146142" cy="613494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66032" y="406401"/>
            <a:ext cx="6270783" cy="61349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4374EB0-5FE8-4D18-B5DD-E293716BA30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025B733-16F6-445E-A59F-A87F507A75F6}"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025B733-16F6-445E-A59F-A87F507A75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8915400" cy="812800"/>
          </a:xfrm>
          <a:ln w="3175"/>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990600" y="1371600"/>
            <a:ext cx="8900160" cy="5257800"/>
          </a:xfrm>
          <a:ln w="3175">
            <a:noFill/>
            <a:prstDash val="sysDash"/>
          </a:ln>
        </p:spPr>
        <p:txBody>
          <a:bodyPr/>
          <a:lstStyle>
            <a:lvl3pPr>
              <a:buClr>
                <a:schemeClr val="accent2"/>
              </a:buClr>
              <a:defRPr>
                <a:solidFill>
                  <a:schemeClr val="tx1"/>
                </a:solidFill>
              </a:defRPr>
            </a:lvl3pPr>
            <a:lvl4pPr>
              <a:buClr>
                <a:schemeClr val="accent1"/>
              </a:buClr>
              <a:defRPr/>
            </a:lvl4pPr>
            <a:lvl5pPr>
              <a:buClr>
                <a:schemeClr val="accent6">
                  <a:lumMod val="50000"/>
                </a:schemeClr>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0"/>
          </p:nvPr>
        </p:nvSpPr>
        <p:spPr>
          <a:xfrm>
            <a:off x="7772400" y="6858000"/>
            <a:ext cx="2095500" cy="457200"/>
          </a:xfrm>
        </p:spPr>
        <p:txBody>
          <a:bodyPr/>
          <a:lstStyle/>
          <a:p>
            <a:r>
              <a:rPr lang="en-US" dirty="0" smtClean="0"/>
              <a:t>7/31/2008 11:48 AM</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9660" y="1869440"/>
            <a:ext cx="8465820" cy="1219200"/>
          </a:xfrm>
        </p:spPr>
        <p:txBody>
          <a:bodyPr/>
          <a:lstStyle>
            <a:lvl1pPr algn="r">
              <a:defRPr sz="4300" b="1"/>
            </a:lvl1pPr>
          </a:lstStyle>
          <a:p>
            <a:r>
              <a:rPr lang="en-US" dirty="0"/>
              <a:t>Click to edit Master title style</a:t>
            </a:r>
          </a:p>
        </p:txBody>
      </p:sp>
      <p:sp>
        <p:nvSpPr>
          <p:cNvPr id="65549" name="Rectangle 13"/>
          <p:cNvSpPr>
            <a:spLocks noGrp="1" noChangeArrowheads="1"/>
          </p:cNvSpPr>
          <p:nvPr>
            <p:ph type="subTitle" idx="1"/>
          </p:nvPr>
        </p:nvSpPr>
        <p:spPr>
          <a:xfrm>
            <a:off x="1508760" y="4145280"/>
            <a:ext cx="7040880" cy="1869440"/>
          </a:xfrm>
        </p:spPr>
        <p:txBody>
          <a:bodyPr/>
          <a:lstStyle>
            <a:lvl1pPr marL="0" indent="0" algn="ctr">
              <a:buFont typeface="Wingdings" pitchFamily="2" charset="2"/>
              <a:buNone/>
              <a:defRPr sz="3500" b="1"/>
            </a:lvl1pPr>
          </a:lstStyle>
          <a:p>
            <a:r>
              <a:rPr lang="en-US"/>
              <a:t>Click to edit Master subtitle style</a:t>
            </a:r>
          </a:p>
        </p:txBody>
      </p:sp>
      <p:sp>
        <p:nvSpPr>
          <p:cNvPr id="65555" name="Rectangle 19"/>
          <p:cNvSpPr>
            <a:spLocks noChangeArrowheads="1"/>
          </p:cNvSpPr>
          <p:nvPr userDrawn="1"/>
        </p:nvSpPr>
        <p:spPr bwMode="auto">
          <a:xfrm>
            <a:off x="0" y="0"/>
            <a:ext cx="502920" cy="674624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lIns="99276" tIns="49638" rIns="99276" bIns="49638" anchor="ctr"/>
          <a:lstStyle/>
          <a:p>
            <a:endParaRPr lang="en-US"/>
          </a:p>
        </p:txBody>
      </p:sp>
      <p:sp>
        <p:nvSpPr>
          <p:cNvPr id="65556" name="Rectangle 20"/>
          <p:cNvSpPr>
            <a:spLocks noChangeArrowheads="1"/>
          </p:cNvSpPr>
          <p:nvPr userDrawn="1"/>
        </p:nvSpPr>
        <p:spPr bwMode="auto">
          <a:xfrm>
            <a:off x="7124700" y="975360"/>
            <a:ext cx="2933700" cy="24384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lIns="99276" tIns="49638" rIns="99276" bIns="49638" anchor="ctr"/>
          <a:lstStyle/>
          <a:p>
            <a:endParaRPr lang="en-US"/>
          </a:p>
        </p:txBody>
      </p:sp>
      <p:sp>
        <p:nvSpPr>
          <p:cNvPr id="65557" name="Rectangle 21"/>
          <p:cNvSpPr>
            <a:spLocks noChangeArrowheads="1"/>
          </p:cNvSpPr>
          <p:nvPr userDrawn="1"/>
        </p:nvSpPr>
        <p:spPr bwMode="auto">
          <a:xfrm>
            <a:off x="1173480" y="0"/>
            <a:ext cx="8884920" cy="243840"/>
          </a:xfrm>
          <a:prstGeom prst="rect">
            <a:avLst/>
          </a:prstGeom>
          <a:gradFill rotWithShape="0">
            <a:gsLst>
              <a:gs pos="0">
                <a:schemeClr val="bg1"/>
              </a:gs>
              <a:gs pos="100000">
                <a:schemeClr val="hlink"/>
              </a:gs>
            </a:gsLst>
            <a:lin ang="0" scaled="1"/>
          </a:gradFill>
          <a:ln w="9525">
            <a:noFill/>
            <a:miter lim="800000"/>
            <a:headEnd/>
            <a:tailEnd/>
          </a:ln>
          <a:effectLst/>
        </p:spPr>
        <p:txBody>
          <a:bodyPr wrap="none" lIns="99276" tIns="49638" rIns="99276" bIns="49638" anchor="ctr"/>
          <a:lstStyle/>
          <a:p>
            <a:endParaRPr lang="en-US"/>
          </a:p>
        </p:txBody>
      </p:sp>
      <p:sp>
        <p:nvSpPr>
          <p:cNvPr id="65558" name="Rectangle 22"/>
          <p:cNvSpPr>
            <a:spLocks noChangeArrowheads="1"/>
          </p:cNvSpPr>
          <p:nvPr userDrawn="1"/>
        </p:nvSpPr>
        <p:spPr bwMode="auto">
          <a:xfrm>
            <a:off x="5029200" y="487680"/>
            <a:ext cx="5029200" cy="243840"/>
          </a:xfrm>
          <a:prstGeom prst="rect">
            <a:avLst/>
          </a:prstGeom>
          <a:gradFill rotWithShape="0">
            <a:gsLst>
              <a:gs pos="0">
                <a:srgbClr val="FFFFFF"/>
              </a:gs>
              <a:gs pos="100000">
                <a:schemeClr val="tx2"/>
              </a:gs>
            </a:gsLst>
            <a:lin ang="0" scaled="1"/>
          </a:gradFill>
          <a:ln w="9525">
            <a:noFill/>
            <a:miter lim="800000"/>
            <a:headEnd/>
            <a:tailEnd/>
          </a:ln>
          <a:effectLst/>
        </p:spPr>
        <p:txBody>
          <a:bodyPr wrap="none" lIns="99276" tIns="49638" rIns="99276" bIns="49638" anchor="ctr"/>
          <a:lstStyle/>
          <a:p>
            <a:endParaRPr lang="en-US"/>
          </a:p>
        </p:txBody>
      </p:sp>
      <p:sp>
        <p:nvSpPr>
          <p:cNvPr id="65559" name="Rectangle 23"/>
          <p:cNvSpPr>
            <a:spLocks noChangeArrowheads="1"/>
          </p:cNvSpPr>
          <p:nvPr userDrawn="1"/>
        </p:nvSpPr>
        <p:spPr bwMode="auto">
          <a:xfrm>
            <a:off x="5867400" y="731520"/>
            <a:ext cx="4191000" cy="243840"/>
          </a:xfrm>
          <a:prstGeom prst="rect">
            <a:avLst/>
          </a:prstGeom>
          <a:gradFill rotWithShape="0">
            <a:gsLst>
              <a:gs pos="0">
                <a:schemeClr val="bg1"/>
              </a:gs>
              <a:gs pos="100000">
                <a:srgbClr val="00CC66"/>
              </a:gs>
            </a:gsLst>
            <a:lin ang="0" scaled="1"/>
          </a:gradFill>
          <a:ln w="9525">
            <a:noFill/>
            <a:miter lim="800000"/>
            <a:headEnd/>
            <a:tailEnd/>
          </a:ln>
          <a:effectLst/>
        </p:spPr>
        <p:txBody>
          <a:bodyPr wrap="none" lIns="99276" tIns="49638" rIns="99276" bIns="49638" anchor="ctr"/>
          <a:lstStyle/>
          <a:p>
            <a:endParaRPr lang="en-US"/>
          </a:p>
        </p:txBody>
      </p:sp>
      <p:sp>
        <p:nvSpPr>
          <p:cNvPr id="65560" name="Rectangle 24"/>
          <p:cNvSpPr>
            <a:spLocks noChangeArrowheads="1"/>
          </p:cNvSpPr>
          <p:nvPr userDrawn="1"/>
        </p:nvSpPr>
        <p:spPr bwMode="auto">
          <a:xfrm>
            <a:off x="3185160" y="243840"/>
            <a:ext cx="6873240" cy="243840"/>
          </a:xfrm>
          <a:prstGeom prst="rect">
            <a:avLst/>
          </a:prstGeom>
          <a:gradFill rotWithShape="0">
            <a:gsLst>
              <a:gs pos="0">
                <a:schemeClr val="bg1"/>
              </a:gs>
              <a:gs pos="100000">
                <a:srgbClr val="FF33CC"/>
              </a:gs>
            </a:gsLst>
            <a:lin ang="0" scaled="1"/>
          </a:gradFill>
          <a:ln w="9525">
            <a:noFill/>
            <a:miter lim="800000"/>
            <a:headEnd/>
            <a:tailEnd/>
          </a:ln>
          <a:effectLst/>
        </p:spPr>
        <p:txBody>
          <a:bodyPr wrap="none" lIns="99276" tIns="49638" rIns="99276" bIns="49638" anchor="ctr"/>
          <a:lstStyle/>
          <a:p>
            <a:endParaRPr lang="en-US"/>
          </a:p>
        </p:txBody>
      </p:sp>
      <p:sp>
        <p:nvSpPr>
          <p:cNvPr id="65546" name="Rectangle 10"/>
          <p:cNvSpPr>
            <a:spLocks noChangeArrowheads="1"/>
          </p:cNvSpPr>
          <p:nvPr/>
        </p:nvSpPr>
        <p:spPr bwMode="auto">
          <a:xfrm>
            <a:off x="762000" y="2590800"/>
            <a:ext cx="40164" cy="390144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lIns="99276" tIns="49638" rIns="99276" bIns="49638" anchor="ctr"/>
          <a:lstStyle/>
          <a:p>
            <a:endParaRPr lang="en-US"/>
          </a:p>
        </p:txBody>
      </p:sp>
      <p:sp>
        <p:nvSpPr>
          <p:cNvPr id="12" name="Rectangle 8"/>
          <p:cNvSpPr>
            <a:spLocks noChangeArrowheads="1"/>
          </p:cNvSpPr>
          <p:nvPr userDrawn="1"/>
        </p:nvSpPr>
        <p:spPr bwMode="gray">
          <a:xfrm>
            <a:off x="457200" y="3657600"/>
            <a:ext cx="9094788" cy="76200"/>
          </a:xfrm>
          <a:prstGeom prst="rect">
            <a:avLst/>
          </a:prstGeom>
          <a:gradFill rotWithShape="0">
            <a:gsLst>
              <a:gs pos="0">
                <a:schemeClr val="bg2"/>
              </a:gs>
              <a:gs pos="100000">
                <a:schemeClr val="bg1"/>
              </a:gs>
            </a:gsLst>
            <a:lin ang="0" scaled="1"/>
          </a:gradFill>
          <a:ln w="9525">
            <a:noFill/>
            <a:miter lim="800000"/>
            <a:headEnd/>
            <a:tailEnd/>
          </a:ln>
          <a:effectLst/>
        </p:spPr>
        <p:txBody>
          <a:bodyPr wrap="none" lIns="99276" tIns="49638" rIns="99276" bIns="49638" anchor="ctr"/>
          <a:lstStyle/>
          <a:p>
            <a:endParaRPr lang="en-US"/>
          </a:p>
        </p:txBody>
      </p:sp>
      <p:sp>
        <p:nvSpPr>
          <p:cNvPr id="14" name="Slide Number Placeholder 5"/>
          <p:cNvSpPr>
            <a:spLocks noGrp="1"/>
          </p:cNvSpPr>
          <p:nvPr>
            <p:ph type="sldNum" sz="quarter" idx="10"/>
          </p:nvPr>
        </p:nvSpPr>
        <p:spPr>
          <a:xfrm>
            <a:off x="7696200" y="6705600"/>
            <a:ext cx="2095500" cy="457200"/>
          </a:xfrm>
        </p:spPr>
        <p:txBody>
          <a:bodyPr/>
          <a:lstStyle/>
          <a:p>
            <a:r>
              <a:rPr lang="en-US" dirty="0" smtClean="0"/>
              <a:t>7/31/2008 11:48 AM</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025B733-16F6-445E-A59F-A87F507A75F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025B733-16F6-445E-A59F-A87F507A75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700694"/>
            <a:ext cx="8549640" cy="1452880"/>
          </a:xfrm>
        </p:spPr>
        <p:txBody>
          <a:bodyPr anchor="t"/>
          <a:lstStyle>
            <a:lvl1pPr algn="l">
              <a:defRPr sz="43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100495"/>
            <a:ext cx="8549640" cy="1600199"/>
          </a:xfrm>
        </p:spPr>
        <p:txBody>
          <a:bodyPr anchor="b"/>
          <a:lstStyle>
            <a:lvl1pPr marL="0" indent="0">
              <a:buNone/>
              <a:defRPr sz="2200"/>
            </a:lvl1pPr>
            <a:lvl2pPr marL="496382" indent="0">
              <a:buNone/>
              <a:defRPr sz="2000"/>
            </a:lvl2pPr>
            <a:lvl3pPr marL="992764" indent="0">
              <a:buNone/>
              <a:defRPr sz="1700"/>
            </a:lvl3pPr>
            <a:lvl4pPr marL="1489146" indent="0">
              <a:buNone/>
              <a:defRPr sz="1500"/>
            </a:lvl4pPr>
            <a:lvl5pPr marL="1985528" indent="0">
              <a:buNone/>
              <a:defRPr sz="1500"/>
            </a:lvl5pPr>
            <a:lvl6pPr marL="2481910" indent="0">
              <a:buNone/>
              <a:defRPr sz="1500"/>
            </a:lvl6pPr>
            <a:lvl7pPr marL="2978292" indent="0">
              <a:buNone/>
              <a:defRPr sz="1500"/>
            </a:lvl7pPr>
            <a:lvl8pPr marL="3474674" indent="0">
              <a:buNone/>
              <a:defRPr sz="1500"/>
            </a:lvl8pPr>
            <a:lvl9pPr marL="3971056" indent="0">
              <a:buNone/>
              <a:defRPr sz="15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8E23409-89D5-4F9C-BA37-93A9A29CE76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00957" y="1625601"/>
            <a:ext cx="4191000" cy="491574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59597" y="1625601"/>
            <a:ext cx="4191000" cy="491574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F3509C6-3435-4595-A2B8-A5AE6A5FF52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92947"/>
            <a:ext cx="9052560"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637454"/>
            <a:ext cx="4444207" cy="682413"/>
          </a:xfrm>
        </p:spPr>
        <p:txBody>
          <a:bodyPr anchor="b"/>
          <a:lstStyle>
            <a:lvl1pPr marL="0" indent="0">
              <a:buNone/>
              <a:defRPr sz="2600" b="1"/>
            </a:lvl1pPr>
            <a:lvl2pPr marL="496382" indent="0">
              <a:buNone/>
              <a:defRPr sz="2200" b="1"/>
            </a:lvl2pPr>
            <a:lvl3pPr marL="992764" indent="0">
              <a:buNone/>
              <a:defRPr sz="2000" b="1"/>
            </a:lvl3pPr>
            <a:lvl4pPr marL="1489146" indent="0">
              <a:buNone/>
              <a:defRPr sz="1700" b="1"/>
            </a:lvl4pPr>
            <a:lvl5pPr marL="1985528" indent="0">
              <a:buNone/>
              <a:defRPr sz="1700" b="1"/>
            </a:lvl5pPr>
            <a:lvl6pPr marL="2481910" indent="0">
              <a:buNone/>
              <a:defRPr sz="1700" b="1"/>
            </a:lvl6pPr>
            <a:lvl7pPr marL="2978292" indent="0">
              <a:buNone/>
              <a:defRPr sz="1700" b="1"/>
            </a:lvl7pPr>
            <a:lvl8pPr marL="3474674" indent="0">
              <a:buNone/>
              <a:defRPr sz="1700" b="1"/>
            </a:lvl8pPr>
            <a:lvl9pPr marL="3971056"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502920" y="2319867"/>
            <a:ext cx="4444207" cy="421470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637454"/>
            <a:ext cx="4445953" cy="682413"/>
          </a:xfrm>
        </p:spPr>
        <p:txBody>
          <a:bodyPr anchor="b"/>
          <a:lstStyle>
            <a:lvl1pPr marL="0" indent="0">
              <a:buNone/>
              <a:defRPr sz="2600" b="1"/>
            </a:lvl1pPr>
            <a:lvl2pPr marL="496382" indent="0">
              <a:buNone/>
              <a:defRPr sz="2200" b="1"/>
            </a:lvl2pPr>
            <a:lvl3pPr marL="992764" indent="0">
              <a:buNone/>
              <a:defRPr sz="2000" b="1"/>
            </a:lvl3pPr>
            <a:lvl4pPr marL="1489146" indent="0">
              <a:buNone/>
              <a:defRPr sz="1700" b="1"/>
            </a:lvl4pPr>
            <a:lvl5pPr marL="1985528" indent="0">
              <a:buNone/>
              <a:defRPr sz="1700" b="1"/>
            </a:lvl5pPr>
            <a:lvl6pPr marL="2481910" indent="0">
              <a:buNone/>
              <a:defRPr sz="1700" b="1"/>
            </a:lvl6pPr>
            <a:lvl7pPr marL="2978292" indent="0">
              <a:buNone/>
              <a:defRPr sz="1700" b="1"/>
            </a:lvl7pPr>
            <a:lvl8pPr marL="3474674" indent="0">
              <a:buNone/>
              <a:defRPr sz="1700" b="1"/>
            </a:lvl8pPr>
            <a:lvl9pPr marL="3971056"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5109528" y="2319867"/>
            <a:ext cx="4445953" cy="421470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75C6BC89-290E-4176-8F9A-E16912F0F44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D812460-FB85-44EC-8FBF-1B47C471949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2" name="Rectangle 10"/>
          <p:cNvSpPr>
            <a:spLocks noGrp="1" noChangeArrowheads="1"/>
          </p:cNvSpPr>
          <p:nvPr>
            <p:ph type="body" idx="1"/>
          </p:nvPr>
        </p:nvSpPr>
        <p:spPr bwMode="auto">
          <a:xfrm>
            <a:off x="990600" y="1371600"/>
            <a:ext cx="8859997" cy="5257799"/>
          </a:xfrm>
          <a:prstGeom prst="rect">
            <a:avLst/>
          </a:prstGeom>
          <a:noFill/>
          <a:ln w="9525">
            <a:noFill/>
            <a:miter lim="800000"/>
            <a:headEnd/>
            <a:tailEnd/>
          </a:ln>
          <a:effectLst/>
        </p:spPr>
        <p:txBody>
          <a:bodyPr vert="horz" wrap="square" lIns="99276" tIns="49638" rIns="99276" bIns="496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4525" name="Rectangle 13"/>
          <p:cNvSpPr>
            <a:spLocks noGrp="1" noChangeArrowheads="1"/>
          </p:cNvSpPr>
          <p:nvPr>
            <p:ph type="sldNum" sz="quarter" idx="4"/>
          </p:nvPr>
        </p:nvSpPr>
        <p:spPr bwMode="auto">
          <a:xfrm>
            <a:off x="7772400" y="6934200"/>
            <a:ext cx="2095500" cy="381000"/>
          </a:xfrm>
          <a:prstGeom prst="rect">
            <a:avLst/>
          </a:prstGeom>
          <a:noFill/>
          <a:ln w="9525">
            <a:noFill/>
            <a:miter lim="800000"/>
            <a:headEnd/>
            <a:tailEnd/>
          </a:ln>
          <a:effectLst/>
        </p:spPr>
        <p:txBody>
          <a:bodyPr vert="horz" wrap="square" lIns="99276" tIns="49638" rIns="99276" bIns="49638" numCol="1" anchor="b" anchorCtr="0" compatLnSpc="1">
            <a:prstTxWarp prst="textNoShape">
              <a:avLst/>
            </a:prstTxWarp>
          </a:bodyPr>
          <a:lstStyle>
            <a:lvl1pPr algn="r">
              <a:defRPr kumimoji="0" sz="1500"/>
            </a:lvl1pPr>
          </a:lstStyle>
          <a:p>
            <a:r>
              <a:rPr lang="en-US" dirty="0" smtClean="0"/>
              <a:t>7/31/2008 11:48 AM</a:t>
            </a:r>
            <a:endParaRPr lang="en-US" dirty="0"/>
          </a:p>
        </p:txBody>
      </p:sp>
      <p:sp>
        <p:nvSpPr>
          <p:cNvPr id="64529" name="Rectangle 17"/>
          <p:cNvSpPr>
            <a:spLocks noChangeArrowheads="1"/>
          </p:cNvSpPr>
          <p:nvPr userDrawn="1"/>
        </p:nvSpPr>
        <p:spPr bwMode="auto">
          <a:xfrm>
            <a:off x="0" y="0"/>
            <a:ext cx="502920" cy="6746240"/>
          </a:xfrm>
          <a:prstGeom prst="rect">
            <a:avLst/>
          </a:prstGeom>
          <a:gradFill rotWithShape="0">
            <a:gsLst>
              <a:gs pos="0">
                <a:schemeClr val="tx2"/>
              </a:gs>
              <a:gs pos="100000">
                <a:schemeClr val="bg1"/>
              </a:gs>
            </a:gsLst>
            <a:lin ang="5400000" scaled="1"/>
          </a:gradFill>
          <a:ln w="9525">
            <a:noFill/>
            <a:miter lim="800000"/>
            <a:headEnd/>
            <a:tailEnd/>
          </a:ln>
          <a:effectLst/>
        </p:spPr>
        <p:txBody>
          <a:bodyPr wrap="none" lIns="99276" tIns="49638" rIns="99276" bIns="49638" anchor="ctr"/>
          <a:lstStyle/>
          <a:p>
            <a:endParaRPr lang="en-US"/>
          </a:p>
        </p:txBody>
      </p:sp>
      <p:sp>
        <p:nvSpPr>
          <p:cNvPr id="64533" name="Rectangle 21"/>
          <p:cNvSpPr>
            <a:spLocks noChangeArrowheads="1"/>
          </p:cNvSpPr>
          <p:nvPr userDrawn="1"/>
        </p:nvSpPr>
        <p:spPr bwMode="auto">
          <a:xfrm>
            <a:off x="8633460" y="975360"/>
            <a:ext cx="1424940" cy="243840"/>
          </a:xfrm>
          <a:prstGeom prst="rect">
            <a:avLst/>
          </a:prstGeom>
          <a:gradFill rotWithShape="0">
            <a:gsLst>
              <a:gs pos="0">
                <a:srgbClr val="FFFFFF"/>
              </a:gs>
              <a:gs pos="100000">
                <a:schemeClr val="accent2"/>
              </a:gs>
            </a:gsLst>
            <a:lin ang="0" scaled="1"/>
          </a:gradFill>
          <a:ln w="9525">
            <a:noFill/>
            <a:miter lim="800000"/>
            <a:headEnd/>
            <a:tailEnd/>
          </a:ln>
          <a:effectLst/>
        </p:spPr>
        <p:txBody>
          <a:bodyPr wrap="none" lIns="99276" tIns="49638" rIns="99276" bIns="49638" anchor="ctr"/>
          <a:lstStyle/>
          <a:p>
            <a:endParaRPr lang="en-US"/>
          </a:p>
        </p:txBody>
      </p:sp>
      <p:sp>
        <p:nvSpPr>
          <p:cNvPr id="64534" name="Rectangle 22"/>
          <p:cNvSpPr>
            <a:spLocks noChangeArrowheads="1"/>
          </p:cNvSpPr>
          <p:nvPr userDrawn="1"/>
        </p:nvSpPr>
        <p:spPr bwMode="auto">
          <a:xfrm>
            <a:off x="5448300" y="0"/>
            <a:ext cx="4610100" cy="243840"/>
          </a:xfrm>
          <a:prstGeom prst="rect">
            <a:avLst/>
          </a:prstGeom>
          <a:gradFill rotWithShape="0">
            <a:gsLst>
              <a:gs pos="0">
                <a:schemeClr val="bg1"/>
              </a:gs>
              <a:gs pos="100000">
                <a:schemeClr val="hlink"/>
              </a:gs>
            </a:gsLst>
            <a:lin ang="0" scaled="1"/>
          </a:gradFill>
          <a:ln w="9525">
            <a:noFill/>
            <a:miter lim="800000"/>
            <a:headEnd/>
            <a:tailEnd/>
          </a:ln>
          <a:effectLst/>
        </p:spPr>
        <p:txBody>
          <a:bodyPr wrap="none" lIns="99276" tIns="49638" rIns="99276" bIns="49638" anchor="ctr"/>
          <a:lstStyle/>
          <a:p>
            <a:endParaRPr lang="en-US"/>
          </a:p>
        </p:txBody>
      </p:sp>
      <p:sp>
        <p:nvSpPr>
          <p:cNvPr id="64535" name="Rectangle 23"/>
          <p:cNvSpPr>
            <a:spLocks noChangeArrowheads="1"/>
          </p:cNvSpPr>
          <p:nvPr userDrawn="1"/>
        </p:nvSpPr>
        <p:spPr bwMode="auto">
          <a:xfrm>
            <a:off x="6705600" y="487680"/>
            <a:ext cx="3352800" cy="243840"/>
          </a:xfrm>
          <a:prstGeom prst="rect">
            <a:avLst/>
          </a:prstGeom>
          <a:gradFill rotWithShape="0">
            <a:gsLst>
              <a:gs pos="0">
                <a:srgbClr val="FFFFFF"/>
              </a:gs>
              <a:gs pos="100000">
                <a:schemeClr val="tx2"/>
              </a:gs>
            </a:gsLst>
            <a:lin ang="0" scaled="1"/>
          </a:gradFill>
          <a:ln w="9525">
            <a:noFill/>
            <a:miter lim="800000"/>
            <a:headEnd/>
            <a:tailEnd/>
          </a:ln>
          <a:effectLst/>
        </p:spPr>
        <p:txBody>
          <a:bodyPr wrap="none" lIns="99276" tIns="49638" rIns="99276" bIns="49638" anchor="ctr"/>
          <a:lstStyle/>
          <a:p>
            <a:endParaRPr lang="en-US"/>
          </a:p>
        </p:txBody>
      </p:sp>
      <p:sp>
        <p:nvSpPr>
          <p:cNvPr id="64536" name="Rectangle 24"/>
          <p:cNvSpPr>
            <a:spLocks noChangeArrowheads="1"/>
          </p:cNvSpPr>
          <p:nvPr userDrawn="1"/>
        </p:nvSpPr>
        <p:spPr bwMode="auto">
          <a:xfrm>
            <a:off x="7962900" y="731520"/>
            <a:ext cx="2095500" cy="243840"/>
          </a:xfrm>
          <a:prstGeom prst="rect">
            <a:avLst/>
          </a:prstGeom>
          <a:gradFill rotWithShape="0">
            <a:gsLst>
              <a:gs pos="0">
                <a:schemeClr val="bg1"/>
              </a:gs>
              <a:gs pos="100000">
                <a:srgbClr val="00CC66"/>
              </a:gs>
            </a:gsLst>
            <a:lin ang="0" scaled="1"/>
          </a:gradFill>
          <a:ln w="9525">
            <a:noFill/>
            <a:miter lim="800000"/>
            <a:headEnd/>
            <a:tailEnd/>
          </a:ln>
          <a:effectLst/>
        </p:spPr>
        <p:txBody>
          <a:bodyPr wrap="none" lIns="99276" tIns="49638" rIns="99276" bIns="49638" anchor="ctr"/>
          <a:lstStyle/>
          <a:p>
            <a:endParaRPr lang="en-US"/>
          </a:p>
        </p:txBody>
      </p:sp>
      <p:sp>
        <p:nvSpPr>
          <p:cNvPr id="64537" name="Rectangle 25"/>
          <p:cNvSpPr>
            <a:spLocks noChangeArrowheads="1"/>
          </p:cNvSpPr>
          <p:nvPr userDrawn="1"/>
        </p:nvSpPr>
        <p:spPr bwMode="auto">
          <a:xfrm>
            <a:off x="6286500" y="243840"/>
            <a:ext cx="3771900" cy="243840"/>
          </a:xfrm>
          <a:prstGeom prst="rect">
            <a:avLst/>
          </a:prstGeom>
          <a:gradFill rotWithShape="0">
            <a:gsLst>
              <a:gs pos="0">
                <a:schemeClr val="bg1"/>
              </a:gs>
              <a:gs pos="100000">
                <a:srgbClr val="FF99CC"/>
              </a:gs>
            </a:gsLst>
            <a:lin ang="0" scaled="1"/>
          </a:gradFill>
          <a:ln w="9525">
            <a:noFill/>
            <a:miter lim="800000"/>
            <a:headEnd/>
            <a:tailEnd/>
          </a:ln>
          <a:effectLst/>
        </p:spPr>
        <p:txBody>
          <a:bodyPr wrap="none" lIns="99276" tIns="49638" rIns="99276" bIns="49638" anchor="ctr"/>
          <a:lstStyle/>
          <a:p>
            <a:endParaRPr lang="en-US"/>
          </a:p>
        </p:txBody>
      </p:sp>
      <p:sp>
        <p:nvSpPr>
          <p:cNvPr id="64539" name="Text Box 27"/>
          <p:cNvSpPr txBox="1">
            <a:spLocks noChangeArrowheads="1"/>
          </p:cNvSpPr>
          <p:nvPr userDrawn="1"/>
        </p:nvSpPr>
        <p:spPr bwMode="auto">
          <a:xfrm rot="41549">
            <a:off x="0" y="7018577"/>
            <a:ext cx="1173480" cy="300300"/>
          </a:xfrm>
          <a:prstGeom prst="rect">
            <a:avLst/>
          </a:prstGeom>
          <a:noFill/>
          <a:ln w="9525">
            <a:noFill/>
            <a:miter lim="800000"/>
            <a:headEnd/>
            <a:tailEnd/>
          </a:ln>
          <a:effectLst/>
        </p:spPr>
        <p:txBody>
          <a:bodyPr lIns="99276" tIns="49638" rIns="99276" bIns="49638">
            <a:spAutoFit/>
          </a:bodyPr>
          <a:lstStyle/>
          <a:p>
            <a:pPr algn="l"/>
            <a:r>
              <a:rPr kumimoji="0" lang="en-US" sz="1300" b="1" dirty="0">
                <a:solidFill>
                  <a:schemeClr val="tx2"/>
                </a:solidFill>
              </a:rPr>
              <a:t>Slide </a:t>
            </a:r>
            <a:fld id="{B962F572-4F23-43E2-8CFB-857735A15886}" type="slidenum">
              <a:rPr kumimoji="0" lang="en-US" sz="1300" b="1">
                <a:solidFill>
                  <a:schemeClr val="tx2"/>
                </a:solidFill>
              </a:rPr>
              <a:pPr algn="l"/>
              <a:t>‹#›</a:t>
            </a:fld>
            <a:endParaRPr kumimoji="0" lang="en-US" sz="1300" b="1" dirty="0">
              <a:solidFill>
                <a:schemeClr val="tx2"/>
              </a:solidFill>
            </a:endParaRPr>
          </a:p>
        </p:txBody>
      </p:sp>
      <p:sp>
        <p:nvSpPr>
          <p:cNvPr id="64514" name="Rectangle 2"/>
          <p:cNvSpPr>
            <a:spLocks noChangeArrowheads="1"/>
          </p:cNvSpPr>
          <p:nvPr/>
        </p:nvSpPr>
        <p:spPr bwMode="ltGray">
          <a:xfrm>
            <a:off x="459264" y="1171787"/>
            <a:ext cx="481965" cy="506307"/>
          </a:xfrm>
          <a:prstGeom prst="rect">
            <a:avLst/>
          </a:prstGeom>
          <a:solidFill>
            <a:schemeClr val="accent2"/>
          </a:solidFill>
          <a:ln w="9525">
            <a:noFill/>
            <a:miter lim="800000"/>
            <a:headEnd/>
            <a:tailEnd/>
          </a:ln>
          <a:effectLst/>
        </p:spPr>
        <p:txBody>
          <a:bodyPr wrap="none" lIns="99276" tIns="49638" rIns="99276" bIns="49638" anchor="ctr"/>
          <a:lstStyle/>
          <a:p>
            <a:endParaRPr lang="en-US"/>
          </a:p>
        </p:txBody>
      </p:sp>
      <p:sp>
        <p:nvSpPr>
          <p:cNvPr id="64516" name="Rectangle 4"/>
          <p:cNvSpPr>
            <a:spLocks noChangeArrowheads="1"/>
          </p:cNvSpPr>
          <p:nvPr/>
        </p:nvSpPr>
        <p:spPr bwMode="ltGray">
          <a:xfrm>
            <a:off x="595472" y="1622214"/>
            <a:ext cx="464503" cy="506307"/>
          </a:xfrm>
          <a:prstGeom prst="rect">
            <a:avLst/>
          </a:prstGeom>
          <a:solidFill>
            <a:schemeClr val="folHlink"/>
          </a:solidFill>
          <a:ln w="9525">
            <a:noFill/>
            <a:miter lim="800000"/>
            <a:headEnd/>
            <a:tailEnd/>
          </a:ln>
          <a:effectLst/>
        </p:spPr>
        <p:txBody>
          <a:bodyPr wrap="none" lIns="99276" tIns="49638" rIns="99276" bIns="49638" anchor="ctr"/>
          <a:lstStyle/>
          <a:p>
            <a:endParaRPr lang="en-US"/>
          </a:p>
        </p:txBody>
      </p:sp>
      <p:sp>
        <p:nvSpPr>
          <p:cNvPr id="64517" name="Rectangle 5"/>
          <p:cNvSpPr>
            <a:spLocks noChangeArrowheads="1"/>
          </p:cNvSpPr>
          <p:nvPr/>
        </p:nvSpPr>
        <p:spPr bwMode="ltGray">
          <a:xfrm>
            <a:off x="1002348" y="1622214"/>
            <a:ext cx="405130" cy="506307"/>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lIns="99276" tIns="49638" rIns="99276" bIns="49638" anchor="ctr"/>
          <a:lstStyle/>
          <a:p>
            <a:endParaRPr lang="en-US"/>
          </a:p>
        </p:txBody>
      </p:sp>
      <p:sp>
        <p:nvSpPr>
          <p:cNvPr id="64520" name="Rectangle 8"/>
          <p:cNvSpPr>
            <a:spLocks noChangeArrowheads="1"/>
          </p:cNvSpPr>
          <p:nvPr/>
        </p:nvSpPr>
        <p:spPr bwMode="gray">
          <a:xfrm>
            <a:off x="502920" y="1173482"/>
            <a:ext cx="9049068" cy="45719"/>
          </a:xfrm>
          <a:prstGeom prst="rect">
            <a:avLst/>
          </a:prstGeom>
          <a:gradFill rotWithShape="0">
            <a:gsLst>
              <a:gs pos="0">
                <a:schemeClr val="bg2"/>
              </a:gs>
              <a:gs pos="100000">
                <a:schemeClr val="bg1"/>
              </a:gs>
            </a:gsLst>
            <a:lin ang="0" scaled="1"/>
          </a:gradFill>
          <a:ln w="9525">
            <a:noFill/>
            <a:miter lim="800000"/>
            <a:headEnd/>
            <a:tailEnd/>
          </a:ln>
          <a:effectLst/>
        </p:spPr>
        <p:txBody>
          <a:bodyPr wrap="none" lIns="99276" tIns="49638" rIns="99276" bIns="49638" anchor="ctr"/>
          <a:lstStyle/>
          <a:p>
            <a:endParaRPr lang="en-US"/>
          </a:p>
        </p:txBody>
      </p:sp>
      <p:sp>
        <p:nvSpPr>
          <p:cNvPr id="64518" name="Rectangle 6"/>
          <p:cNvSpPr>
            <a:spLocks noChangeArrowheads="1"/>
          </p:cNvSpPr>
          <p:nvPr/>
        </p:nvSpPr>
        <p:spPr bwMode="ltGray">
          <a:xfrm>
            <a:off x="251460" y="2032000"/>
            <a:ext cx="586740" cy="487680"/>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lIns="99276" tIns="49638" rIns="99276" bIns="49638" anchor="ctr"/>
          <a:lstStyle/>
          <a:p>
            <a:endParaRPr lang="en-US"/>
          </a:p>
        </p:txBody>
      </p:sp>
      <p:sp>
        <p:nvSpPr>
          <p:cNvPr id="64521" name="Rectangle 9"/>
          <p:cNvSpPr>
            <a:spLocks noGrp="1" noChangeArrowheads="1"/>
          </p:cNvSpPr>
          <p:nvPr>
            <p:ph type="title"/>
          </p:nvPr>
        </p:nvSpPr>
        <p:spPr bwMode="auto">
          <a:xfrm>
            <a:off x="990600" y="152400"/>
            <a:ext cx="8847773" cy="812800"/>
          </a:xfrm>
          <a:prstGeom prst="rect">
            <a:avLst/>
          </a:prstGeom>
          <a:noFill/>
          <a:ln w="9525">
            <a:noFill/>
            <a:miter lim="800000"/>
            <a:headEnd/>
            <a:tailEnd/>
          </a:ln>
          <a:effectLst/>
        </p:spPr>
        <p:txBody>
          <a:bodyPr vert="horz" wrap="square" lIns="99276" tIns="49638" rIns="99276" bIns="49638" numCol="1" anchor="b" anchorCtr="0" compatLnSpc="1">
            <a:prstTxWarp prst="textNoShape">
              <a:avLst/>
            </a:prstTxWarp>
          </a:bodyPr>
          <a:lstStyle/>
          <a:p>
            <a:pPr lvl="0"/>
            <a:r>
              <a:rPr lang="en-US" dirty="0" smtClean="0"/>
              <a:t>Click to edit Master title style</a:t>
            </a:r>
          </a:p>
        </p:txBody>
      </p:sp>
      <p:sp>
        <p:nvSpPr>
          <p:cNvPr id="64519" name="Rectangle 7"/>
          <p:cNvSpPr>
            <a:spLocks noChangeArrowheads="1"/>
          </p:cNvSpPr>
          <p:nvPr/>
        </p:nvSpPr>
        <p:spPr bwMode="gray">
          <a:xfrm flipH="1">
            <a:off x="754380" y="243840"/>
            <a:ext cx="29687" cy="6421120"/>
          </a:xfrm>
          <a:prstGeom prst="rect">
            <a:avLst/>
          </a:prstGeom>
          <a:gradFill rotWithShape="0">
            <a:gsLst>
              <a:gs pos="0">
                <a:schemeClr val="bg2"/>
              </a:gs>
              <a:gs pos="100000">
                <a:srgbClr val="FFFFFF"/>
              </a:gs>
            </a:gsLst>
            <a:lin ang="5400000" scaled="1"/>
          </a:gradFill>
          <a:ln w="9525">
            <a:noFill/>
            <a:miter lim="800000"/>
            <a:headEnd/>
            <a:tailEnd/>
          </a:ln>
          <a:effectLst/>
        </p:spPr>
        <p:txBody>
          <a:bodyPr wrap="none" lIns="99276" tIns="49638" rIns="99276" bIns="49638" anchor="ctr"/>
          <a:lstStyle/>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73" r:id="rId2"/>
    <p:sldLayoutId id="2147483672"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69" r:id="rId15"/>
    <p:sldLayoutId id="2147483670" r:id="rId16"/>
  </p:sldLayoutIdLst>
  <p:hf hdr="0" ftr="0"/>
  <p:txStyles>
    <p:titleStyle>
      <a:lvl1pPr algn="l" rtl="0" fontAlgn="base">
        <a:spcBef>
          <a:spcPct val="0"/>
        </a:spcBef>
        <a:spcAft>
          <a:spcPct val="0"/>
        </a:spcAft>
        <a:defRPr sz="3900">
          <a:solidFill>
            <a:schemeClr val="tx2"/>
          </a:solidFill>
          <a:latin typeface="+mj-lt"/>
          <a:ea typeface="+mj-ea"/>
          <a:cs typeface="+mj-cs"/>
        </a:defRPr>
      </a:lvl1pPr>
      <a:lvl2pPr algn="l" rtl="0" fontAlgn="base">
        <a:spcBef>
          <a:spcPct val="0"/>
        </a:spcBef>
        <a:spcAft>
          <a:spcPct val="0"/>
        </a:spcAft>
        <a:defRPr sz="3900">
          <a:solidFill>
            <a:schemeClr val="tx2"/>
          </a:solidFill>
          <a:latin typeface="Tahoma" pitchFamily="34" charset="0"/>
        </a:defRPr>
      </a:lvl2pPr>
      <a:lvl3pPr algn="l" rtl="0" fontAlgn="base">
        <a:spcBef>
          <a:spcPct val="0"/>
        </a:spcBef>
        <a:spcAft>
          <a:spcPct val="0"/>
        </a:spcAft>
        <a:defRPr sz="3900">
          <a:solidFill>
            <a:schemeClr val="tx2"/>
          </a:solidFill>
          <a:latin typeface="Tahoma" pitchFamily="34" charset="0"/>
        </a:defRPr>
      </a:lvl3pPr>
      <a:lvl4pPr algn="l" rtl="0" fontAlgn="base">
        <a:spcBef>
          <a:spcPct val="0"/>
        </a:spcBef>
        <a:spcAft>
          <a:spcPct val="0"/>
        </a:spcAft>
        <a:defRPr sz="3900">
          <a:solidFill>
            <a:schemeClr val="tx2"/>
          </a:solidFill>
          <a:latin typeface="Tahoma" pitchFamily="34" charset="0"/>
        </a:defRPr>
      </a:lvl4pPr>
      <a:lvl5pPr algn="l" rtl="0" fontAlgn="base">
        <a:spcBef>
          <a:spcPct val="0"/>
        </a:spcBef>
        <a:spcAft>
          <a:spcPct val="0"/>
        </a:spcAft>
        <a:defRPr sz="3900">
          <a:solidFill>
            <a:schemeClr val="tx2"/>
          </a:solidFill>
          <a:latin typeface="Tahoma" pitchFamily="34" charset="0"/>
        </a:defRPr>
      </a:lvl5pPr>
      <a:lvl6pPr marL="496382" algn="l" rtl="0" fontAlgn="base">
        <a:spcBef>
          <a:spcPct val="0"/>
        </a:spcBef>
        <a:spcAft>
          <a:spcPct val="0"/>
        </a:spcAft>
        <a:defRPr sz="3900">
          <a:solidFill>
            <a:schemeClr val="tx2"/>
          </a:solidFill>
          <a:latin typeface="Tahoma" pitchFamily="34" charset="0"/>
        </a:defRPr>
      </a:lvl6pPr>
      <a:lvl7pPr marL="992764" algn="l" rtl="0" fontAlgn="base">
        <a:spcBef>
          <a:spcPct val="0"/>
        </a:spcBef>
        <a:spcAft>
          <a:spcPct val="0"/>
        </a:spcAft>
        <a:defRPr sz="3900">
          <a:solidFill>
            <a:schemeClr val="tx2"/>
          </a:solidFill>
          <a:latin typeface="Tahoma" pitchFamily="34" charset="0"/>
        </a:defRPr>
      </a:lvl7pPr>
      <a:lvl8pPr marL="1489146" algn="l" rtl="0" fontAlgn="base">
        <a:spcBef>
          <a:spcPct val="0"/>
        </a:spcBef>
        <a:spcAft>
          <a:spcPct val="0"/>
        </a:spcAft>
        <a:defRPr sz="3900">
          <a:solidFill>
            <a:schemeClr val="tx2"/>
          </a:solidFill>
          <a:latin typeface="Tahoma" pitchFamily="34" charset="0"/>
        </a:defRPr>
      </a:lvl8pPr>
      <a:lvl9pPr marL="1985528" algn="l" rtl="0" fontAlgn="base">
        <a:spcBef>
          <a:spcPct val="0"/>
        </a:spcBef>
        <a:spcAft>
          <a:spcPct val="0"/>
        </a:spcAft>
        <a:defRPr sz="3900">
          <a:solidFill>
            <a:schemeClr val="tx2"/>
          </a:solidFill>
          <a:latin typeface="Tahoma" pitchFamily="34" charset="0"/>
        </a:defRPr>
      </a:lvl9pPr>
    </p:titleStyle>
    <p:bodyStyle>
      <a:lvl1pPr marL="372287" indent="-372287" algn="l" rtl="0" fontAlgn="base">
        <a:spcBef>
          <a:spcPct val="20000"/>
        </a:spcBef>
        <a:spcAft>
          <a:spcPct val="0"/>
        </a:spcAft>
        <a:buClr>
          <a:schemeClr val="folHlink"/>
        </a:buClr>
        <a:buSzPct val="60000"/>
        <a:buFont typeface="Wingdings" pitchFamily="2" charset="2"/>
        <a:buChar char="n"/>
        <a:defRPr sz="3000">
          <a:solidFill>
            <a:schemeClr val="tx1"/>
          </a:solidFill>
          <a:latin typeface="+mn-lt"/>
          <a:ea typeface="+mn-ea"/>
          <a:cs typeface="+mn-cs"/>
        </a:defRPr>
      </a:lvl1pPr>
      <a:lvl2pPr marL="806621" indent="-310239" algn="l" rtl="0" fontAlgn="base">
        <a:spcBef>
          <a:spcPct val="20000"/>
        </a:spcBef>
        <a:spcAft>
          <a:spcPct val="0"/>
        </a:spcAft>
        <a:buClr>
          <a:schemeClr val="hlink"/>
        </a:buClr>
        <a:buSzPct val="55000"/>
        <a:buFont typeface="Wingdings" pitchFamily="2" charset="2"/>
        <a:buChar char="n"/>
        <a:defRPr sz="2700">
          <a:solidFill>
            <a:schemeClr val="tx1"/>
          </a:solidFill>
          <a:latin typeface="+mn-lt"/>
        </a:defRPr>
      </a:lvl2pPr>
      <a:lvl3pPr marL="1240955" indent="-248191" algn="l" rtl="0" fontAlgn="base">
        <a:spcBef>
          <a:spcPct val="20000"/>
        </a:spcBef>
        <a:spcAft>
          <a:spcPct val="0"/>
        </a:spcAft>
        <a:buClr>
          <a:schemeClr val="folHlink"/>
        </a:buClr>
        <a:buSzPct val="50000"/>
        <a:buFont typeface="Wingdings" pitchFamily="2" charset="2"/>
        <a:buChar char="n"/>
        <a:defRPr sz="2500">
          <a:solidFill>
            <a:schemeClr val="tx1"/>
          </a:solidFill>
          <a:latin typeface="+mn-lt"/>
        </a:defRPr>
      </a:lvl3pPr>
      <a:lvl4pPr marL="1737337" indent="-248191" algn="l" rtl="0" fontAlgn="base">
        <a:spcBef>
          <a:spcPct val="20000"/>
        </a:spcBef>
        <a:spcAft>
          <a:spcPct val="0"/>
        </a:spcAft>
        <a:buClr>
          <a:schemeClr val="accent2"/>
        </a:buClr>
        <a:buSzPct val="55000"/>
        <a:buFont typeface="Wingdings" pitchFamily="2" charset="2"/>
        <a:buChar char="n"/>
        <a:defRPr sz="2200">
          <a:solidFill>
            <a:schemeClr val="tx1"/>
          </a:solidFill>
          <a:latin typeface="+mn-lt"/>
        </a:defRPr>
      </a:lvl4pPr>
      <a:lvl5pPr marL="2233719" indent="-248191" algn="l"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5pPr>
      <a:lvl6pPr marL="2730101" indent="-248191" algn="l"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6pPr>
      <a:lvl7pPr marL="3226483" indent="-248191" algn="l"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7pPr>
      <a:lvl8pPr marL="3722865" indent="-248191" algn="l"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8pPr>
      <a:lvl9pPr marL="4219247" indent="-248191" algn="l"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9pPr>
    </p:bodyStyle>
    <p:otherStyle>
      <a:defPPr>
        <a:defRPr lang="en-US"/>
      </a:defPPr>
      <a:lvl1pPr marL="0" algn="l" defTabSz="992764" rtl="0" eaLnBrk="1" latinLnBrk="0" hangingPunct="1">
        <a:defRPr sz="2000" kern="1200">
          <a:solidFill>
            <a:schemeClr val="tx1"/>
          </a:solidFill>
          <a:latin typeface="+mn-lt"/>
          <a:ea typeface="+mn-ea"/>
          <a:cs typeface="+mn-cs"/>
        </a:defRPr>
      </a:lvl1pPr>
      <a:lvl2pPr marL="496382" algn="l" defTabSz="992764" rtl="0" eaLnBrk="1" latinLnBrk="0" hangingPunct="1">
        <a:defRPr sz="2000" kern="1200">
          <a:solidFill>
            <a:schemeClr val="tx1"/>
          </a:solidFill>
          <a:latin typeface="+mn-lt"/>
          <a:ea typeface="+mn-ea"/>
          <a:cs typeface="+mn-cs"/>
        </a:defRPr>
      </a:lvl2pPr>
      <a:lvl3pPr marL="992764" algn="l" defTabSz="992764" rtl="0" eaLnBrk="1" latinLnBrk="0" hangingPunct="1">
        <a:defRPr sz="2000" kern="1200">
          <a:solidFill>
            <a:schemeClr val="tx1"/>
          </a:solidFill>
          <a:latin typeface="+mn-lt"/>
          <a:ea typeface="+mn-ea"/>
          <a:cs typeface="+mn-cs"/>
        </a:defRPr>
      </a:lvl3pPr>
      <a:lvl4pPr marL="1489146" algn="l" defTabSz="992764" rtl="0" eaLnBrk="1" latinLnBrk="0" hangingPunct="1">
        <a:defRPr sz="2000" kern="1200">
          <a:solidFill>
            <a:schemeClr val="tx1"/>
          </a:solidFill>
          <a:latin typeface="+mn-lt"/>
          <a:ea typeface="+mn-ea"/>
          <a:cs typeface="+mn-cs"/>
        </a:defRPr>
      </a:lvl4pPr>
      <a:lvl5pPr marL="1985528" algn="l" defTabSz="992764" rtl="0" eaLnBrk="1" latinLnBrk="0" hangingPunct="1">
        <a:defRPr sz="2000" kern="1200">
          <a:solidFill>
            <a:schemeClr val="tx1"/>
          </a:solidFill>
          <a:latin typeface="+mn-lt"/>
          <a:ea typeface="+mn-ea"/>
          <a:cs typeface="+mn-cs"/>
        </a:defRPr>
      </a:lvl5pPr>
      <a:lvl6pPr marL="2481910" algn="l" defTabSz="992764" rtl="0" eaLnBrk="1" latinLnBrk="0" hangingPunct="1">
        <a:defRPr sz="2000" kern="1200">
          <a:solidFill>
            <a:schemeClr val="tx1"/>
          </a:solidFill>
          <a:latin typeface="+mn-lt"/>
          <a:ea typeface="+mn-ea"/>
          <a:cs typeface="+mn-cs"/>
        </a:defRPr>
      </a:lvl6pPr>
      <a:lvl7pPr marL="2978292" algn="l" defTabSz="992764" rtl="0" eaLnBrk="1" latinLnBrk="0" hangingPunct="1">
        <a:defRPr sz="2000" kern="1200">
          <a:solidFill>
            <a:schemeClr val="tx1"/>
          </a:solidFill>
          <a:latin typeface="+mn-lt"/>
          <a:ea typeface="+mn-ea"/>
          <a:cs typeface="+mn-cs"/>
        </a:defRPr>
      </a:lvl7pPr>
      <a:lvl8pPr marL="3474674" algn="l" defTabSz="992764" rtl="0" eaLnBrk="1" latinLnBrk="0" hangingPunct="1">
        <a:defRPr sz="2000" kern="1200">
          <a:solidFill>
            <a:schemeClr val="tx1"/>
          </a:solidFill>
          <a:latin typeface="+mn-lt"/>
          <a:ea typeface="+mn-ea"/>
          <a:cs typeface="+mn-cs"/>
        </a:defRPr>
      </a:lvl8pPr>
      <a:lvl9pPr marL="3971056" algn="l" defTabSz="99276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davecrenshaw.com/tag/multitasking-exercis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2.cis.temple.edu/friedman/cis330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urach.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ctrTitle"/>
          </p:nvPr>
        </p:nvSpPr>
        <p:spPr>
          <a:xfrm>
            <a:off x="1066800" y="1447800"/>
            <a:ext cx="8465820" cy="914400"/>
          </a:xfrm>
        </p:spPr>
        <p:txBody>
          <a:bodyPr/>
          <a:lstStyle/>
          <a:p>
            <a:r>
              <a:rPr lang="en-US" dirty="0" smtClean="0"/>
              <a:t>Lecture Set 01</a:t>
            </a:r>
            <a:endParaRPr lang="en-US" dirty="0"/>
          </a:p>
        </p:txBody>
      </p:sp>
      <p:sp>
        <p:nvSpPr>
          <p:cNvPr id="353283" name="Rectangle 3"/>
          <p:cNvSpPr>
            <a:spLocks noGrp="1" noChangeArrowheads="1"/>
          </p:cNvSpPr>
          <p:nvPr>
            <p:ph type="subTitle" idx="1"/>
          </p:nvPr>
        </p:nvSpPr>
        <p:spPr/>
        <p:txBody>
          <a:bodyPr/>
          <a:lstStyle/>
          <a:p>
            <a:r>
              <a:rPr lang="en-US" dirty="0" smtClean="0"/>
              <a:t>1A - Introduction to CIS 3309</a:t>
            </a:r>
          </a:p>
          <a:p>
            <a:r>
              <a:rPr lang="en-US" dirty="0" smtClean="0"/>
              <a:t>Component-Based Software Design</a:t>
            </a:r>
            <a:endParaRPr lang="en-US" dirty="0"/>
          </a:p>
          <a:p>
            <a:endParaRPr lang="en-US" sz="2600" dirty="0"/>
          </a:p>
        </p:txBody>
      </p:sp>
      <p:sp>
        <p:nvSpPr>
          <p:cNvPr id="7" name="Slide Number Placeholder 6"/>
          <p:cNvSpPr>
            <a:spLocks noGrp="1"/>
          </p:cNvSpPr>
          <p:nvPr>
            <p:ph type="sldNum" sz="quarter" idx="10"/>
          </p:nvPr>
        </p:nvSpPr>
        <p:spPr>
          <a:xfrm>
            <a:off x="7543800" y="6664960"/>
            <a:ext cx="2095500" cy="487680"/>
          </a:xfrm>
        </p:spPr>
        <p:txBody>
          <a:bodyPr/>
          <a:lstStyle/>
          <a:p>
            <a:r>
              <a:rPr lang="en-US" dirty="0" smtClean="0"/>
              <a:t>1/16/2010 12:00 PM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The Problem with This Course – Part II</a:t>
            </a:r>
            <a:endParaRPr lang="en-US" dirty="0">
              <a:solidFill>
                <a:srgbClr val="0070C0"/>
              </a:solidFill>
            </a:endParaRPr>
          </a:p>
        </p:txBody>
      </p:sp>
      <p:sp>
        <p:nvSpPr>
          <p:cNvPr id="3" name="Content Placeholder 2"/>
          <p:cNvSpPr>
            <a:spLocks noGrp="1"/>
          </p:cNvSpPr>
          <p:nvPr>
            <p:ph idx="1"/>
          </p:nvPr>
        </p:nvSpPr>
        <p:spPr>
          <a:xfrm>
            <a:off x="990600" y="1371600"/>
            <a:ext cx="9220200" cy="5257800"/>
          </a:xfrm>
        </p:spPr>
        <p:txBody>
          <a:bodyPr/>
          <a:lstStyle/>
          <a:p>
            <a:r>
              <a:rPr lang="en-US" sz="3200" dirty="0" smtClean="0"/>
              <a:t>For first four weeks – chaos and struggle!!</a:t>
            </a:r>
          </a:p>
          <a:p>
            <a:r>
              <a:rPr lang="en-US" sz="3200" dirty="0" smtClean="0"/>
              <a:t>I won’t abandon you … </a:t>
            </a:r>
            <a:r>
              <a:rPr lang="en-US" sz="3200" dirty="0" smtClean="0">
                <a:solidFill>
                  <a:srgbClr val="FF0000"/>
                </a:solidFill>
              </a:rPr>
              <a:t>BUT</a:t>
            </a:r>
          </a:p>
          <a:p>
            <a:pPr lvl="1"/>
            <a:r>
              <a:rPr lang="en-US" sz="2100" dirty="0" smtClean="0"/>
              <a:t>You will be asked to work on 4 Labs (the easy part) and 2 projects</a:t>
            </a:r>
          </a:p>
          <a:p>
            <a:pPr lvl="1"/>
            <a:r>
              <a:rPr lang="en-US" sz="2100" dirty="0" smtClean="0"/>
              <a:t>Most of you will not have a clue how to approach the projects – especially the one you will start on today.</a:t>
            </a:r>
          </a:p>
          <a:p>
            <a:pPr lvl="1"/>
            <a:r>
              <a:rPr lang="en-US" sz="2100" dirty="0" smtClean="0"/>
              <a:t>I don’t plan to help you unless YOU FIRST get started and begin asking questions </a:t>
            </a:r>
          </a:p>
          <a:p>
            <a:r>
              <a:rPr lang="en-US" dirty="0" smtClean="0"/>
              <a:t>If you do not ask questions</a:t>
            </a:r>
          </a:p>
          <a:p>
            <a:pPr lvl="2"/>
            <a:r>
              <a:rPr lang="en-US" sz="1900" dirty="0" smtClean="0"/>
              <a:t>I will explain what you need to do, and in some cases, how to do it – </a:t>
            </a:r>
          </a:p>
          <a:p>
            <a:pPr lvl="3"/>
            <a:r>
              <a:rPr lang="en-US" sz="1600" dirty="0" smtClean="0"/>
              <a:t>BUT ONLY IF YOU ASK</a:t>
            </a:r>
          </a:p>
          <a:p>
            <a:pPr lvl="3"/>
            <a:r>
              <a:rPr lang="en-US" b="1" u="sng" dirty="0" smtClean="0"/>
              <a:t>If you don’t ask, we cannot succeed</a:t>
            </a:r>
          </a:p>
          <a:p>
            <a:r>
              <a:rPr lang="en-US" dirty="0" smtClean="0"/>
              <a:t>If you want a well-structured, step-by-step course, this is NOT IT!</a:t>
            </a:r>
          </a:p>
          <a:p>
            <a:pPr lvl="3"/>
            <a:endParaRPr lang="en-US" b="1" u="sng" dirty="0" smtClean="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The Problem with This Course – Part III</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In addition to asking questions, you will need to learn to </a:t>
            </a:r>
          </a:p>
          <a:p>
            <a:pPr lvl="1"/>
            <a:r>
              <a:rPr lang="en-US" dirty="0" smtClean="0"/>
              <a:t>Read the book</a:t>
            </a:r>
          </a:p>
          <a:p>
            <a:pPr lvl="1"/>
            <a:r>
              <a:rPr lang="en-US" dirty="0" smtClean="0"/>
              <a:t>Google</a:t>
            </a:r>
          </a:p>
          <a:p>
            <a:pPr lvl="1"/>
            <a:r>
              <a:rPr lang="en-US" dirty="0" smtClean="0"/>
              <a:t>Talk to other people</a:t>
            </a:r>
          </a:p>
          <a:p>
            <a:pPr lvl="1"/>
            <a:r>
              <a:rPr lang="en-US" dirty="0" smtClean="0"/>
              <a:t>Work with your partner</a:t>
            </a:r>
          </a:p>
          <a:p>
            <a:r>
              <a:rPr lang="en-US" dirty="0" smtClean="0"/>
              <a:t>You will learn NOT TO copy (plagiarize)</a:t>
            </a:r>
          </a:p>
          <a:p>
            <a:r>
              <a:rPr lang="en-US" dirty="0" smtClean="0"/>
              <a:t>Citations of the work of others</a:t>
            </a:r>
          </a:p>
          <a:p>
            <a:r>
              <a:rPr lang="en-US" smtClean="0"/>
              <a:t>NO   MATTER   WHAT  YOU   LEARN   FROM OTHERS, you need to do YOUR WORK</a:t>
            </a:r>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Course Number and Title</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I thought you would never ask</a:t>
            </a:r>
          </a:p>
          <a:p>
            <a:r>
              <a:rPr lang="en-US" dirty="0" smtClean="0"/>
              <a:t>Officially</a:t>
            </a:r>
          </a:p>
          <a:p>
            <a:pPr lvl="1"/>
            <a:r>
              <a:rPr lang="en-US" dirty="0" smtClean="0"/>
              <a:t>CIS 3309</a:t>
            </a:r>
          </a:p>
          <a:p>
            <a:pPr lvl="1"/>
            <a:r>
              <a:rPr lang="en-US" dirty="0" smtClean="0"/>
              <a:t>Component-Based Software Design</a:t>
            </a:r>
          </a:p>
          <a:p>
            <a:pPr lvl="1"/>
            <a:r>
              <a:rPr lang="en-US" dirty="0" smtClean="0"/>
              <a:t>Move toward new curriculum</a:t>
            </a:r>
          </a:p>
          <a:p>
            <a:pPr lvl="1"/>
            <a:r>
              <a:rPr lang="en-US" dirty="0" smtClean="0"/>
              <a:t>CIS 3209 and 4309 have been “compressed” into a new course</a:t>
            </a:r>
          </a:p>
          <a:p>
            <a:pPr lvl="2"/>
            <a:r>
              <a:rPr lang="en-US" dirty="0" smtClean="0"/>
              <a:t>Now has a new number (3309)</a:t>
            </a:r>
          </a:p>
          <a:p>
            <a:pPr lvl="2"/>
            <a:r>
              <a:rPr lang="en-US" dirty="0" smtClean="0"/>
              <a:t>Should have a new title</a:t>
            </a:r>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Classroom Etiquette</a:t>
            </a:r>
            <a:endParaRPr lang="en-US" dirty="0">
              <a:solidFill>
                <a:srgbClr val="0070C0"/>
              </a:solidFill>
            </a:endParaRPr>
          </a:p>
        </p:txBody>
      </p:sp>
      <p:sp>
        <p:nvSpPr>
          <p:cNvPr id="3" name="Content Placeholder 2"/>
          <p:cNvSpPr>
            <a:spLocks noGrp="1"/>
          </p:cNvSpPr>
          <p:nvPr>
            <p:ph idx="1"/>
          </p:nvPr>
        </p:nvSpPr>
        <p:spPr>
          <a:xfrm>
            <a:off x="1158240" y="1447800"/>
            <a:ext cx="8900160" cy="5257800"/>
          </a:xfrm>
        </p:spPr>
        <p:txBody>
          <a:bodyPr/>
          <a:lstStyle/>
          <a:p>
            <a:r>
              <a:rPr lang="en-US" dirty="0" smtClean="0"/>
              <a:t>Multi-tasking</a:t>
            </a:r>
          </a:p>
          <a:p>
            <a:r>
              <a:rPr lang="en-US" dirty="0" smtClean="0"/>
              <a:t>Do at your on risk</a:t>
            </a:r>
          </a:p>
          <a:p>
            <a:pPr lvl="1"/>
            <a:r>
              <a:rPr lang="en-US" dirty="0" smtClean="0"/>
              <a:t>Adds to inefficiency and </a:t>
            </a:r>
            <a:r>
              <a:rPr lang="en-US" u="sng" dirty="0" smtClean="0">
                <a:solidFill>
                  <a:srgbClr val="FF0000"/>
                </a:solidFill>
                <a:latin typeface="Arnprior" pitchFamily="2" charset="0"/>
              </a:rPr>
              <a:t>STRESS</a:t>
            </a:r>
          </a:p>
          <a:p>
            <a:pPr lvl="1"/>
            <a:r>
              <a:rPr lang="en-US" dirty="0" smtClean="0"/>
              <a:t>Especially when you end up not following instructions for HW and Labs</a:t>
            </a:r>
          </a:p>
          <a:p>
            <a:r>
              <a:rPr lang="en-US" dirty="0" smtClean="0"/>
              <a:t>If you are not convinced, try this …</a:t>
            </a:r>
          </a:p>
          <a:p>
            <a:pPr lvl="1">
              <a:buNone/>
            </a:pPr>
            <a:r>
              <a:rPr lang="en-US" sz="2500" dirty="0" smtClean="0">
                <a:hlinkClick r:id="rId2"/>
              </a:rPr>
              <a:t>http://davecrenshaw.com/tag/multitasking-exercise</a:t>
            </a:r>
            <a:endParaRPr lang="en-US" sz="2500" dirty="0" smtClean="0"/>
          </a:p>
          <a:p>
            <a:r>
              <a:rPr lang="en-US" sz="2800" dirty="0" smtClean="0"/>
              <a:t>Lab attendance and class attendance count!   (x3)</a:t>
            </a:r>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Class Conduct</a:t>
            </a:r>
            <a:endParaRPr lang="en-US" dirty="0">
              <a:solidFill>
                <a:srgbClr val="0070C0"/>
              </a:solidFill>
            </a:endParaRPr>
          </a:p>
        </p:txBody>
      </p:sp>
      <p:sp>
        <p:nvSpPr>
          <p:cNvPr id="3" name="Content Placeholder 2"/>
          <p:cNvSpPr>
            <a:spLocks noGrp="1"/>
          </p:cNvSpPr>
          <p:nvPr>
            <p:ph idx="1"/>
          </p:nvPr>
        </p:nvSpPr>
        <p:spPr>
          <a:xfrm>
            <a:off x="990600" y="1295400"/>
            <a:ext cx="8900160" cy="5867400"/>
          </a:xfrm>
        </p:spPr>
        <p:txBody>
          <a:bodyPr/>
          <a:lstStyle/>
          <a:p>
            <a:r>
              <a:rPr lang="en-US" dirty="0" smtClean="0"/>
              <a:t>1. Come on time – within 3 minutes of class time</a:t>
            </a:r>
          </a:p>
          <a:p>
            <a:r>
              <a:rPr lang="en-US" dirty="0" smtClean="0"/>
              <a:t>2. If you are later than that you will miss roll call and not be counted as being present</a:t>
            </a:r>
          </a:p>
          <a:p>
            <a:r>
              <a:rPr lang="en-US" dirty="0" smtClean="0"/>
              <a:t>3. Less reliance on lectures and more on HW, Labs, Quizzes and your presentations (rather than mine)</a:t>
            </a:r>
          </a:p>
          <a:p>
            <a:r>
              <a:rPr lang="en-US" dirty="0" smtClean="0"/>
              <a:t>4. One (or two) exams, and a final</a:t>
            </a:r>
          </a:p>
          <a:p>
            <a:r>
              <a:rPr lang="en-US" dirty="0" smtClean="0"/>
              <a:t>5. The first 12 chapters of the Boehm text will be covered REALLY quickly</a:t>
            </a:r>
          </a:p>
          <a:p>
            <a:r>
              <a:rPr lang="en-US" dirty="0" smtClean="0"/>
              <a:t>6. Go to </a:t>
            </a:r>
            <a:r>
              <a:rPr lang="en-US" dirty="0" smtClean="0">
                <a:hlinkClick r:id="rId2"/>
              </a:rPr>
              <a:t>web site </a:t>
            </a:r>
            <a:r>
              <a:rPr lang="en-US" dirty="0" smtClean="0">
                <a:sym typeface="Wingdings" pitchFamily="2" charset="2"/>
              </a:rPr>
              <a:t> Labs  Lab Schedule to see</a:t>
            </a:r>
          </a:p>
          <a:p>
            <a:r>
              <a:rPr lang="en-US" dirty="0" smtClean="0">
                <a:sym typeface="Wingdings" pitchFamily="2" charset="2"/>
              </a:rPr>
              <a:t>7. </a:t>
            </a:r>
            <a:r>
              <a:rPr lang="en-US" dirty="0" smtClean="0">
                <a:solidFill>
                  <a:srgbClr val="FF0000"/>
                </a:solidFill>
                <a:sym typeface="Wingdings" pitchFamily="2" charset="2"/>
              </a:rPr>
              <a:t>You are expected to read the book and notes</a:t>
            </a:r>
            <a:endParaRPr lang="en-US" dirty="0">
              <a:solidFill>
                <a:srgbClr val="FF0000"/>
              </a:solidFill>
            </a:endParaRPr>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A New Approach – Part I</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I’m boring</a:t>
            </a:r>
          </a:p>
          <a:p>
            <a:r>
              <a:rPr lang="en-US" dirty="0" smtClean="0"/>
              <a:t>You get bored</a:t>
            </a:r>
          </a:p>
          <a:p>
            <a:pPr lvl="1"/>
            <a:r>
              <a:rPr lang="en-US" dirty="0" smtClean="0"/>
              <a:t>I used to lecture using these slides</a:t>
            </a:r>
          </a:p>
          <a:p>
            <a:pPr lvl="1"/>
            <a:r>
              <a:rPr lang="en-US" dirty="0" smtClean="0"/>
              <a:t>Your buddies fell asleep</a:t>
            </a:r>
          </a:p>
          <a:p>
            <a:pPr lvl="1"/>
            <a:r>
              <a:rPr lang="en-US" dirty="0" smtClean="0"/>
              <a:t>They got disengaged</a:t>
            </a:r>
          </a:p>
          <a:p>
            <a:r>
              <a:rPr lang="en-US" dirty="0" smtClean="0"/>
              <a:t>So we will start this course with 2 projects</a:t>
            </a:r>
          </a:p>
          <a:p>
            <a:pPr lvl="1"/>
            <a:r>
              <a:rPr lang="en-US" dirty="0" smtClean="0"/>
              <a:t>Two week “Tic-</a:t>
            </a:r>
            <a:r>
              <a:rPr lang="en-US" dirty="0" err="1" smtClean="0"/>
              <a:t>Tac</a:t>
            </a:r>
            <a:r>
              <a:rPr lang="en-US" dirty="0" smtClean="0"/>
              <a:t>-Toe” project</a:t>
            </a:r>
          </a:p>
          <a:p>
            <a:pPr lvl="1"/>
            <a:r>
              <a:rPr lang="en-US" dirty="0" smtClean="0"/>
              <a:t>Four week “ATM” project</a:t>
            </a:r>
          </a:p>
          <a:p>
            <a:r>
              <a:rPr lang="en-US" dirty="0" smtClean="0"/>
              <a:t>You will need to get engaged starting today</a:t>
            </a:r>
          </a:p>
          <a:p>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A New Approach – Part II</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You will do all the work</a:t>
            </a:r>
          </a:p>
          <a:p>
            <a:pPr lvl="1"/>
            <a:r>
              <a:rPr lang="en-US" dirty="0" smtClean="0"/>
              <a:t>The Lab Assistants and I will help you</a:t>
            </a:r>
          </a:p>
          <a:p>
            <a:pPr lvl="1"/>
            <a:r>
              <a:rPr lang="en-US" dirty="0" smtClean="0"/>
              <a:t>Work on projects outside of class and lab</a:t>
            </a:r>
          </a:p>
          <a:p>
            <a:pPr lvl="1"/>
            <a:r>
              <a:rPr lang="en-US" dirty="0" smtClean="0"/>
              <a:t>Labs will cover Ch 1-12 mostly in sequence</a:t>
            </a:r>
          </a:p>
          <a:p>
            <a:pPr lvl="1"/>
            <a:r>
              <a:rPr lang="en-US" dirty="0" smtClean="0"/>
              <a:t>The projects will require you to do research -- throughout Ch 1-12 of the book and maybe elsewhere</a:t>
            </a:r>
          </a:p>
          <a:p>
            <a:r>
              <a:rPr lang="en-US" dirty="0" smtClean="0"/>
              <a:t>Where?</a:t>
            </a:r>
          </a:p>
          <a:p>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A New Approach – Part II</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You need to ask questions – or the learning process will not work well</a:t>
            </a:r>
          </a:p>
          <a:p>
            <a:r>
              <a:rPr lang="en-US" dirty="0" smtClean="0"/>
              <a:t>The labs each week are pretty self-contained and illustrate how to do things in a reasonable, sequential manner</a:t>
            </a:r>
          </a:p>
          <a:p>
            <a:r>
              <a:rPr lang="en-US" dirty="0" smtClean="0">
                <a:solidFill>
                  <a:srgbClr val="FF0000"/>
                </a:solidFill>
              </a:rPr>
              <a:t>You need to read the book to do the labs</a:t>
            </a:r>
          </a:p>
          <a:p>
            <a:r>
              <a:rPr lang="en-US" dirty="0" smtClean="0">
                <a:solidFill>
                  <a:srgbClr val="1A1400"/>
                </a:solidFill>
              </a:rPr>
              <a:t>The rest is up to you …</a:t>
            </a:r>
            <a:endParaRPr lang="en-US" dirty="0">
              <a:solidFill>
                <a:srgbClr val="1A1400"/>
              </a:solidFill>
            </a:endParaRPr>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How to Read These Slides</a:t>
            </a:r>
            <a:endParaRPr lang="en-US" dirty="0">
              <a:solidFill>
                <a:srgbClr val="0070C0"/>
              </a:solidFill>
            </a:endParaRPr>
          </a:p>
        </p:txBody>
      </p:sp>
      <p:sp>
        <p:nvSpPr>
          <p:cNvPr id="5" name="Content Placeholder 4"/>
          <p:cNvSpPr>
            <a:spLocks noGrp="1"/>
          </p:cNvSpPr>
          <p:nvPr>
            <p:ph idx="1"/>
          </p:nvPr>
        </p:nvSpPr>
        <p:spPr>
          <a:xfrm>
            <a:off x="990600" y="1219200"/>
            <a:ext cx="8900160" cy="5867400"/>
          </a:xfrm>
        </p:spPr>
        <p:txBody>
          <a:bodyPr/>
          <a:lstStyle/>
          <a:p>
            <a:r>
              <a:rPr lang="en-US" sz="2800" dirty="0" smtClean="0"/>
              <a:t>These slides are now organized in such a way as to highlight the most important ones (using </a:t>
            </a:r>
            <a:r>
              <a:rPr lang="en-US" sz="2800" dirty="0" smtClean="0">
                <a:solidFill>
                  <a:srgbClr val="0070C0"/>
                </a:solidFill>
              </a:rPr>
              <a:t>blue </a:t>
            </a:r>
            <a:r>
              <a:rPr lang="en-US" sz="2800" dirty="0" smtClean="0"/>
              <a:t>colored headings) and indicate which ones may be considered optional (using </a:t>
            </a:r>
            <a:r>
              <a:rPr lang="en-US" sz="2800" dirty="0" smtClean="0">
                <a:solidFill>
                  <a:srgbClr val="FF0000"/>
                </a:solidFill>
              </a:rPr>
              <a:t>red</a:t>
            </a:r>
            <a:r>
              <a:rPr lang="en-US" sz="2800" dirty="0" smtClean="0"/>
              <a:t> headings)</a:t>
            </a:r>
          </a:p>
          <a:p>
            <a:pPr lvl="1"/>
            <a:r>
              <a:rPr lang="en-US" sz="2400" dirty="0" smtClean="0"/>
              <a:t>The </a:t>
            </a:r>
            <a:r>
              <a:rPr lang="en-US" sz="2400" dirty="0" smtClean="0">
                <a:solidFill>
                  <a:srgbClr val="0070C0"/>
                </a:solidFill>
              </a:rPr>
              <a:t>“most important” </a:t>
            </a:r>
            <a:r>
              <a:rPr lang="en-US" sz="2400" dirty="0" smtClean="0"/>
              <a:t>slides are those that contain information to be carefully studied and understood</a:t>
            </a:r>
          </a:p>
          <a:p>
            <a:pPr lvl="1"/>
            <a:r>
              <a:rPr lang="en-US" sz="2400" dirty="0" smtClean="0"/>
              <a:t>This information relates to key concepts and terms important to an orderly progression thru the course</a:t>
            </a:r>
          </a:p>
          <a:p>
            <a:pPr lvl="1"/>
            <a:r>
              <a:rPr lang="en-US" sz="2400" dirty="0" smtClean="0"/>
              <a:t>The </a:t>
            </a:r>
            <a:r>
              <a:rPr lang="en-US" sz="2400" dirty="0" smtClean="0">
                <a:solidFill>
                  <a:srgbClr val="FF0000"/>
                </a:solidFill>
              </a:rPr>
              <a:t>“optional” </a:t>
            </a:r>
            <a:r>
              <a:rPr lang="en-US" sz="2400" dirty="0" smtClean="0"/>
              <a:t>slides contain information you may want to read at some point in the course, but it is not material that is critical to your understanding of the basic concepts you need to know </a:t>
            </a:r>
          </a:p>
          <a:p>
            <a:r>
              <a:rPr lang="en-US" sz="2800" dirty="0" smtClean="0"/>
              <a:t>Most slides will have </a:t>
            </a:r>
            <a:r>
              <a:rPr lang="en-US" sz="2800" dirty="0" smtClean="0">
                <a:solidFill>
                  <a:srgbClr val="0070C0"/>
                </a:solidFill>
              </a:rPr>
              <a:t>blue</a:t>
            </a:r>
            <a:r>
              <a:rPr lang="en-US" sz="2800" dirty="0" smtClean="0"/>
              <a:t> headings; these should be read carefully and referred to as needed </a:t>
            </a:r>
          </a:p>
          <a:p>
            <a:pPr lvl="1"/>
            <a:endParaRPr lang="en-US" sz="2400" dirty="0"/>
          </a:p>
        </p:txBody>
      </p:sp>
      <p:sp>
        <p:nvSpPr>
          <p:cNvPr id="4" name="Slide Number Placeholder 3"/>
          <p:cNvSpPr>
            <a:spLocks noGrp="1"/>
          </p:cNvSpPr>
          <p:nvPr>
            <p:ph type="sldNum" sz="quarter" idx="10"/>
          </p:nvPr>
        </p:nvSpPr>
        <p:spPr/>
        <p:txBody>
          <a:bodyPr/>
          <a:lstStyle/>
          <a:p>
            <a:r>
              <a:rPr lang="en-US" dirty="0" smtClean="0"/>
              <a:t>1/16/2010 12:00 PM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What’s It All About?</a:t>
            </a:r>
            <a:endParaRPr lang="en-US" dirty="0">
              <a:solidFill>
                <a:srgbClr val="0070C0"/>
              </a:solidFill>
            </a:endParaRPr>
          </a:p>
        </p:txBody>
      </p:sp>
      <p:sp>
        <p:nvSpPr>
          <p:cNvPr id="3" name="Content Placeholder 2"/>
          <p:cNvSpPr>
            <a:spLocks noGrp="1"/>
          </p:cNvSpPr>
          <p:nvPr>
            <p:ph idx="1"/>
          </p:nvPr>
        </p:nvSpPr>
        <p:spPr>
          <a:xfrm>
            <a:off x="1129823" y="1447800"/>
            <a:ext cx="8928577" cy="5364480"/>
          </a:xfrm>
        </p:spPr>
        <p:txBody>
          <a:bodyPr/>
          <a:lstStyle/>
          <a:p>
            <a:r>
              <a:rPr lang="en-US" dirty="0" smtClean="0"/>
              <a:t>In part, this is a “how to” course</a:t>
            </a:r>
          </a:p>
          <a:p>
            <a:r>
              <a:rPr lang="en-US" dirty="0" smtClean="0"/>
              <a:t>But MOSTLY … it is a course where we try to answer</a:t>
            </a:r>
            <a:endParaRPr lang="en-US" dirty="0"/>
          </a:p>
          <a:p>
            <a:pPr>
              <a:buNone/>
            </a:pPr>
            <a:r>
              <a:rPr lang="en-US" dirty="0" smtClean="0"/>
              <a:t>                            </a:t>
            </a:r>
            <a:r>
              <a:rPr lang="en-US" sz="5200" b="1" dirty="0">
                <a:solidFill>
                  <a:srgbClr val="FF0000"/>
                </a:solidFill>
              </a:rPr>
              <a:t>WHY?</a:t>
            </a:r>
          </a:p>
          <a:p>
            <a:pPr>
              <a:buNone/>
            </a:pPr>
            <a:endParaRPr lang="en-US" dirty="0" smtClean="0"/>
          </a:p>
          <a:p>
            <a:r>
              <a:rPr lang="en-US" dirty="0" smtClean="0"/>
              <a:t>If you really want a “how to” course, this is not going to be it</a:t>
            </a:r>
          </a:p>
          <a:p>
            <a:r>
              <a:rPr lang="en-US" dirty="0" smtClean="0"/>
              <a:t>You will learn the “how to” in lab and on your own – and sometimes in lectures</a:t>
            </a:r>
          </a:p>
          <a:p>
            <a:pPr>
              <a:buNone/>
            </a:pPr>
            <a:endParaRPr lang="en-US" dirty="0"/>
          </a:p>
        </p:txBody>
      </p:sp>
      <p:sp>
        <p:nvSpPr>
          <p:cNvPr id="4" name="Slide Number Placeholder 3"/>
          <p:cNvSpPr>
            <a:spLocks noGrp="1"/>
          </p:cNvSpPr>
          <p:nvPr>
            <p:ph type="sldNum" sz="quarter" idx="10"/>
          </p:nvPr>
        </p:nvSpPr>
        <p:spPr/>
        <p:txBody>
          <a:bodyPr/>
          <a:lstStyle/>
          <a:p>
            <a:r>
              <a:rPr lang="en-US" dirty="0" smtClean="0"/>
              <a:t>1/16/2010  12:01PM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What’s It All About? </a:t>
            </a:r>
            <a:r>
              <a:rPr lang="en-US" sz="1300" dirty="0"/>
              <a:t>(2)</a:t>
            </a:r>
          </a:p>
        </p:txBody>
      </p:sp>
      <p:sp>
        <p:nvSpPr>
          <p:cNvPr id="3" name="Content Placeholder 2"/>
          <p:cNvSpPr>
            <a:spLocks noGrp="1"/>
          </p:cNvSpPr>
          <p:nvPr>
            <p:ph idx="1"/>
          </p:nvPr>
        </p:nvSpPr>
        <p:spPr>
          <a:xfrm>
            <a:off x="1066800" y="1371600"/>
            <a:ext cx="8839200" cy="5410200"/>
          </a:xfrm>
        </p:spPr>
        <p:txBody>
          <a:bodyPr/>
          <a:lstStyle/>
          <a:p>
            <a:r>
              <a:rPr lang="en-US" dirty="0" smtClean="0"/>
              <a:t>The course is supposed to be FUN</a:t>
            </a:r>
          </a:p>
          <a:p>
            <a:r>
              <a:rPr lang="en-US" dirty="0" smtClean="0"/>
              <a:t>It will also be hard work – the less you recall from CIS 2168 (Java, part 2) the harder this will be.  </a:t>
            </a:r>
            <a:r>
              <a:rPr lang="en-US" dirty="0" smtClean="0">
                <a:solidFill>
                  <a:srgbClr val="0070C0"/>
                </a:solidFill>
              </a:rPr>
              <a:t>O-O Design and programming are HARD</a:t>
            </a:r>
          </a:p>
          <a:p>
            <a:r>
              <a:rPr lang="en-US" dirty="0" smtClean="0"/>
              <a:t>THIS IS NOT A DEMOCRACY!  (But I am not an Ogre – contrary to public opinion) </a:t>
            </a:r>
          </a:p>
          <a:p>
            <a:r>
              <a:rPr lang="en-US" dirty="0" smtClean="0"/>
              <a:t>However</a:t>
            </a:r>
          </a:p>
          <a:p>
            <a:pPr lvl="1"/>
            <a:r>
              <a:rPr lang="en-US" dirty="0" smtClean="0"/>
              <a:t>I like to encourage questions</a:t>
            </a:r>
          </a:p>
          <a:p>
            <a:pPr lvl="1"/>
            <a:r>
              <a:rPr lang="en-US" dirty="0" smtClean="0"/>
              <a:t>And I like it better when you answer your classmates questions</a:t>
            </a:r>
          </a:p>
          <a:p>
            <a:pPr lvl="1"/>
            <a:r>
              <a:rPr lang="en-US" dirty="0" smtClean="0"/>
              <a:t>You should not let me get away with anything</a:t>
            </a:r>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What’s It All About? </a:t>
            </a:r>
            <a:r>
              <a:rPr lang="en-US" sz="1300" dirty="0"/>
              <a:t>(3)</a:t>
            </a:r>
            <a:endParaRPr lang="en-US" dirty="0"/>
          </a:p>
        </p:txBody>
      </p:sp>
      <p:sp>
        <p:nvSpPr>
          <p:cNvPr id="3" name="Content Placeholder 2"/>
          <p:cNvSpPr>
            <a:spLocks noGrp="1"/>
          </p:cNvSpPr>
          <p:nvPr>
            <p:ph idx="1"/>
          </p:nvPr>
        </p:nvSpPr>
        <p:spPr>
          <a:xfrm>
            <a:off x="990600" y="1371600"/>
            <a:ext cx="8900160" cy="5562600"/>
          </a:xfrm>
        </p:spPr>
        <p:txBody>
          <a:bodyPr/>
          <a:lstStyle/>
          <a:p>
            <a:r>
              <a:rPr lang="en-US" dirty="0" smtClean="0"/>
              <a:t>The name of the game is </a:t>
            </a:r>
            <a:r>
              <a:rPr lang="en-US" sz="4400" i="1" dirty="0" smtClean="0">
                <a:solidFill>
                  <a:srgbClr val="FF0000"/>
                </a:solidFill>
              </a:rPr>
              <a:t>reuse</a:t>
            </a:r>
          </a:p>
          <a:p>
            <a:pPr lvl="1"/>
            <a:r>
              <a:rPr lang="en-US" dirty="0" smtClean="0"/>
              <a:t>Reuse of EVERYTHING, from</a:t>
            </a:r>
          </a:p>
          <a:p>
            <a:pPr lvl="2"/>
            <a:r>
              <a:rPr lang="en-US" dirty="0" smtClean="0"/>
              <a:t>Design ideas</a:t>
            </a:r>
          </a:p>
          <a:p>
            <a:pPr lvl="2"/>
            <a:r>
              <a:rPr lang="en-US" dirty="0" smtClean="0"/>
              <a:t>Code snippets</a:t>
            </a:r>
          </a:p>
          <a:p>
            <a:pPr lvl="2"/>
            <a:r>
              <a:rPr lang="en-US" dirty="0" smtClean="0"/>
              <a:t>Procedural components</a:t>
            </a:r>
          </a:p>
          <a:p>
            <a:pPr lvl="2"/>
            <a:r>
              <a:rPr lang="en-US" dirty="0" smtClean="0"/>
              <a:t>Class components</a:t>
            </a:r>
          </a:p>
          <a:p>
            <a:r>
              <a:rPr lang="en-US" dirty="0" smtClean="0">
                <a:solidFill>
                  <a:srgbClr val="0070C0"/>
                </a:solidFill>
              </a:rPr>
              <a:t>HOWEVER … citation is the key </a:t>
            </a:r>
          </a:p>
          <a:p>
            <a:pPr>
              <a:buNone/>
            </a:pPr>
            <a:r>
              <a:rPr lang="en-US" b="1" u="sng" dirty="0" smtClean="0">
                <a:solidFill>
                  <a:srgbClr val="FF0000"/>
                </a:solidFill>
              </a:rPr>
              <a:t>GIVE CREDIT WHERE CREDIT IS DUE</a:t>
            </a:r>
          </a:p>
          <a:p>
            <a:pPr>
              <a:buNone/>
            </a:pPr>
            <a:endParaRPr lang="en-US" dirty="0" smtClean="0">
              <a:solidFill>
                <a:srgbClr val="FF0000"/>
              </a:solidFill>
            </a:endParaRPr>
          </a:p>
          <a:p>
            <a:pPr>
              <a:buNone/>
            </a:pPr>
            <a:r>
              <a:rPr lang="en-US" sz="1500" dirty="0">
                <a:solidFill>
                  <a:srgbClr val="FF0000"/>
                </a:solidFill>
              </a:rPr>
              <a:t>For example</a:t>
            </a:r>
          </a:p>
          <a:p>
            <a:endParaRPr lang="en-US" dirty="0"/>
          </a:p>
        </p:txBody>
      </p:sp>
      <p:sp>
        <p:nvSpPr>
          <p:cNvPr id="4" name="Slide Number Placeholder 3"/>
          <p:cNvSpPr>
            <a:spLocks noGrp="1"/>
          </p:cNvSpPr>
          <p:nvPr>
            <p:ph type="sldNum" sz="quarter" idx="10"/>
          </p:nvPr>
        </p:nvSpPr>
        <p:spPr/>
        <p:txBody>
          <a:bodyPr/>
          <a:lstStyle/>
          <a:p>
            <a:r>
              <a:rPr lang="en-US" dirty="0" smtClean="0"/>
              <a:t>1/16/2010  11:59 AM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Learning?</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I hope you will learn something from me</a:t>
            </a:r>
          </a:p>
          <a:p>
            <a:r>
              <a:rPr lang="en-US" dirty="0" err="1" smtClean="0"/>
              <a:t>Ain’t</a:t>
            </a:r>
            <a:r>
              <a:rPr lang="en-US" dirty="0" smtClean="0"/>
              <a:t> </a:t>
            </a:r>
            <a:r>
              <a:rPr lang="en-US" dirty="0" err="1" smtClean="0"/>
              <a:t>gonna</a:t>
            </a:r>
            <a:r>
              <a:rPr lang="en-US" dirty="0" smtClean="0"/>
              <a:t> happen if you do not get involved</a:t>
            </a:r>
          </a:p>
          <a:p>
            <a:r>
              <a:rPr lang="en-US" dirty="0" smtClean="0"/>
              <a:t>You have to do the work</a:t>
            </a:r>
          </a:p>
          <a:p>
            <a:r>
              <a:rPr lang="en-US" dirty="0" smtClean="0"/>
              <a:t>If, at the end, you write in my evaluation </a:t>
            </a:r>
          </a:p>
          <a:p>
            <a:pPr>
              <a:buNone/>
            </a:pPr>
            <a:r>
              <a:rPr lang="en-US" dirty="0" smtClean="0">
                <a:solidFill>
                  <a:srgbClr val="FF6600"/>
                </a:solidFill>
              </a:rPr>
              <a:t>         “he did not teach us anything, I had to learn</a:t>
            </a:r>
          </a:p>
          <a:p>
            <a:pPr>
              <a:buNone/>
            </a:pPr>
            <a:r>
              <a:rPr lang="en-US" dirty="0" smtClean="0">
                <a:solidFill>
                  <a:srgbClr val="FF6600"/>
                </a:solidFill>
              </a:rPr>
              <a:t>          it all on my own” …</a:t>
            </a:r>
          </a:p>
          <a:p>
            <a:pPr lvl="1"/>
            <a:r>
              <a:rPr lang="en-US" dirty="0" smtClean="0"/>
              <a:t>Well – that is OK with me</a:t>
            </a:r>
          </a:p>
          <a:p>
            <a:pPr lvl="1"/>
            <a:r>
              <a:rPr lang="en-US" dirty="0" smtClean="0"/>
              <a:t>As long as you learned a lot</a:t>
            </a:r>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Credits</a:t>
            </a:r>
            <a:endParaRPr lang="en-US" dirty="0">
              <a:solidFill>
                <a:srgbClr val="0070C0"/>
              </a:solidFill>
            </a:endParaRPr>
          </a:p>
        </p:txBody>
      </p:sp>
      <p:sp>
        <p:nvSpPr>
          <p:cNvPr id="3" name="Content Placeholder 2"/>
          <p:cNvSpPr>
            <a:spLocks noGrp="1"/>
          </p:cNvSpPr>
          <p:nvPr>
            <p:ph idx="1"/>
          </p:nvPr>
        </p:nvSpPr>
        <p:spPr>
          <a:xfrm>
            <a:off x="922020" y="1625600"/>
            <a:ext cx="9136380" cy="5201920"/>
          </a:xfrm>
        </p:spPr>
        <p:txBody>
          <a:bodyPr/>
          <a:lstStyle/>
          <a:p>
            <a:r>
              <a:rPr lang="en-US" dirty="0" smtClean="0"/>
              <a:t>The sources of these slides and our lectures</a:t>
            </a:r>
          </a:p>
          <a:p>
            <a:pPr marL="806621" lvl="2" indent="-372287">
              <a:buSzPct val="60000"/>
            </a:pPr>
            <a:r>
              <a:rPr lang="en-US" sz="2600" dirty="0"/>
              <a:t>The textbook –  </a:t>
            </a:r>
            <a:r>
              <a:rPr lang="en-US" sz="2600" i="1" u="sng" dirty="0"/>
              <a:t>Visual Basic </a:t>
            </a:r>
            <a:r>
              <a:rPr lang="en-US" sz="2600" i="1" u="sng" dirty="0" smtClean="0"/>
              <a:t>2012</a:t>
            </a:r>
            <a:endParaRPr lang="en-US" sz="2600" i="1" dirty="0"/>
          </a:p>
          <a:p>
            <a:pPr>
              <a:buNone/>
            </a:pPr>
            <a:r>
              <a:rPr lang="en-US" sz="1500" dirty="0"/>
              <a:t>              </a:t>
            </a:r>
            <a:r>
              <a:rPr lang="en-US" sz="1500" dirty="0" smtClean="0"/>
              <a:t>   </a:t>
            </a:r>
            <a:r>
              <a:rPr lang="en-US" sz="1500" dirty="0"/>
              <a:t>by Mike </a:t>
            </a:r>
            <a:r>
              <a:rPr lang="en-US" sz="1500" dirty="0" err="1"/>
              <a:t>Murach</a:t>
            </a:r>
            <a:r>
              <a:rPr lang="en-US" sz="1500" dirty="0"/>
              <a:t> and Anne Boehm</a:t>
            </a:r>
          </a:p>
          <a:p>
            <a:pPr lvl="1">
              <a:buNone/>
            </a:pPr>
            <a:r>
              <a:rPr lang="en-US" sz="1500" dirty="0" smtClean="0"/>
              <a:t>         Mike </a:t>
            </a:r>
            <a:r>
              <a:rPr lang="en-US" sz="1500" dirty="0" err="1"/>
              <a:t>Murach</a:t>
            </a:r>
            <a:r>
              <a:rPr lang="en-US" sz="1500" dirty="0"/>
              <a:t> and Associates, Inc.   </a:t>
            </a:r>
            <a:r>
              <a:rPr lang="en-US" sz="1500" dirty="0" smtClean="0"/>
              <a:t>  (right click on links and then Open)</a:t>
            </a:r>
            <a:endParaRPr lang="en-US" sz="1500" dirty="0"/>
          </a:p>
          <a:p>
            <a:pPr lvl="2">
              <a:buNone/>
            </a:pPr>
            <a:r>
              <a:rPr lang="en-US" sz="1300" dirty="0" smtClean="0">
                <a:hlinkClick r:id="rId3"/>
              </a:rPr>
              <a:t>www.murach.com</a:t>
            </a:r>
            <a:endParaRPr lang="en-US" sz="1300" dirty="0"/>
          </a:p>
          <a:p>
            <a:pPr lvl="1"/>
            <a:r>
              <a:rPr lang="en-US" i="1" u="sng" dirty="0" smtClean="0"/>
              <a:t>Programming with Visual Basic 2005, An Object-Oriented Approach</a:t>
            </a:r>
          </a:p>
          <a:p>
            <a:pPr>
              <a:buNone/>
            </a:pPr>
            <a:r>
              <a:rPr lang="en-US" sz="1500" dirty="0"/>
              <a:t>               </a:t>
            </a:r>
            <a:r>
              <a:rPr lang="en-US" sz="1500" dirty="0" smtClean="0"/>
              <a:t>  by </a:t>
            </a:r>
            <a:r>
              <a:rPr lang="en-US" sz="1500" dirty="0"/>
              <a:t>Michael </a:t>
            </a:r>
            <a:r>
              <a:rPr lang="en-US" sz="1500" dirty="0" err="1"/>
              <a:t>Ekedahl</a:t>
            </a:r>
            <a:endParaRPr lang="en-US" sz="1500" dirty="0"/>
          </a:p>
          <a:p>
            <a:pPr>
              <a:buNone/>
            </a:pPr>
            <a:r>
              <a:rPr lang="en-US" sz="1500" dirty="0"/>
              <a:t>       </a:t>
            </a:r>
            <a:r>
              <a:rPr lang="en-US" sz="1500" dirty="0" smtClean="0"/>
              <a:t>          </a:t>
            </a:r>
            <a:r>
              <a:rPr lang="en-US" sz="1500" dirty="0" err="1" smtClean="0"/>
              <a:t>Tompson</a:t>
            </a:r>
            <a:r>
              <a:rPr lang="en-US" sz="1500" dirty="0" smtClean="0"/>
              <a:t>/Course Technologies    (An old book, but still useful)</a:t>
            </a:r>
            <a:endParaRPr lang="en-US" sz="1500" dirty="0"/>
          </a:p>
          <a:p>
            <a:pPr lvl="1"/>
            <a:r>
              <a:rPr lang="en-US" i="1" u="sng" dirty="0" smtClean="0"/>
              <a:t>Building Applications and Components with Visual Basic .NET </a:t>
            </a:r>
          </a:p>
          <a:p>
            <a:pPr>
              <a:buNone/>
            </a:pPr>
            <a:r>
              <a:rPr lang="en-US" sz="1500" dirty="0"/>
              <a:t>      </a:t>
            </a:r>
            <a:r>
              <a:rPr lang="en-US" sz="1500" dirty="0" smtClean="0"/>
              <a:t>          by </a:t>
            </a:r>
            <a:r>
              <a:rPr lang="en-US" sz="1500" dirty="0"/>
              <a:t>Ted Pattison and Joe Hummel</a:t>
            </a:r>
            <a:endParaRPr lang="en-US" sz="1500" u="sng" dirty="0"/>
          </a:p>
          <a:p>
            <a:pPr>
              <a:buNone/>
            </a:pPr>
            <a:r>
              <a:rPr lang="en-US" sz="1500" dirty="0"/>
              <a:t>            </a:t>
            </a:r>
            <a:r>
              <a:rPr lang="en-US" sz="1500" dirty="0" smtClean="0"/>
              <a:t>    (</a:t>
            </a:r>
            <a:r>
              <a:rPr lang="en-US" sz="1500" dirty="0"/>
              <a:t>Microsoft .NET Development Series)</a:t>
            </a:r>
            <a:endParaRPr lang="en-US" sz="1500" u="sng" dirty="0"/>
          </a:p>
          <a:p>
            <a:pPr>
              <a:buNone/>
            </a:pPr>
            <a:endParaRPr lang="en-US" dirty="0" smtClean="0"/>
          </a:p>
          <a:p>
            <a:endParaRPr lang="en-US" dirty="0" smtClean="0"/>
          </a:p>
          <a:p>
            <a:endParaRPr lang="en-US" sz="1700"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Credits</a:t>
            </a:r>
            <a:r>
              <a:rPr lang="en-US" dirty="0" smtClean="0"/>
              <a:t> </a:t>
            </a:r>
            <a:r>
              <a:rPr lang="en-US" sz="1800" dirty="0" smtClean="0"/>
              <a:t>(2)</a:t>
            </a:r>
            <a:endParaRPr lang="en-US" sz="1800" dirty="0"/>
          </a:p>
        </p:txBody>
      </p:sp>
      <p:sp>
        <p:nvSpPr>
          <p:cNvPr id="3" name="Content Placeholder 2"/>
          <p:cNvSpPr>
            <a:spLocks noGrp="1"/>
          </p:cNvSpPr>
          <p:nvPr>
            <p:ph idx="1"/>
          </p:nvPr>
        </p:nvSpPr>
        <p:spPr>
          <a:xfrm>
            <a:off x="990600" y="1371600"/>
            <a:ext cx="9296400" cy="5257800"/>
          </a:xfrm>
        </p:spPr>
        <p:txBody>
          <a:bodyPr/>
          <a:lstStyle/>
          <a:p>
            <a:r>
              <a:rPr lang="en-US" dirty="0" smtClean="0"/>
              <a:t>Professors </a:t>
            </a:r>
          </a:p>
          <a:p>
            <a:pPr lvl="1">
              <a:buNone/>
            </a:pPr>
            <a:r>
              <a:rPr lang="en-US" dirty="0" smtClean="0"/>
              <a:t>Henri Wiesel </a:t>
            </a:r>
            <a:r>
              <a:rPr lang="en-US" sz="2000" dirty="0" smtClean="0"/>
              <a:t>(a former professor who has passed away)</a:t>
            </a:r>
          </a:p>
          <a:p>
            <a:pPr lvl="1">
              <a:buNone/>
            </a:pPr>
            <a:r>
              <a:rPr lang="en-US" dirty="0" err="1" smtClean="0"/>
              <a:t>Lefkovitz</a:t>
            </a:r>
            <a:r>
              <a:rPr lang="en-US" dirty="0" smtClean="0"/>
              <a:t> </a:t>
            </a:r>
          </a:p>
          <a:p>
            <a:pPr lvl="1">
              <a:buNone/>
            </a:pPr>
            <a:r>
              <a:rPr lang="en-US" dirty="0" err="1" smtClean="0"/>
              <a:t>Pascucci</a:t>
            </a:r>
            <a:endParaRPr lang="en-US" dirty="0" smtClean="0"/>
          </a:p>
          <a:p>
            <a:pPr lvl="1">
              <a:buNone/>
            </a:pPr>
            <a:r>
              <a:rPr lang="en-US" dirty="0" err="1" smtClean="0"/>
              <a:t>Baram</a:t>
            </a:r>
            <a:endParaRPr lang="en-US" dirty="0" smtClean="0"/>
          </a:p>
          <a:p>
            <a:r>
              <a:rPr lang="en-US" dirty="0" smtClean="0"/>
              <a:t>Lab Assistants – Joe </a:t>
            </a:r>
            <a:r>
              <a:rPr lang="en-US" dirty="0" err="1" smtClean="0"/>
              <a:t>Jupin</a:t>
            </a:r>
            <a:r>
              <a:rPr lang="en-US" dirty="0" smtClean="0"/>
              <a:t> and Bill Hall</a:t>
            </a:r>
          </a:p>
          <a:p>
            <a:r>
              <a:rPr lang="en-US" dirty="0" smtClean="0"/>
              <a:t>Phil Bagley – </a:t>
            </a:r>
            <a:r>
              <a:rPr lang="en-US" sz="2000" dirty="0" smtClean="0"/>
              <a:t>the octogenarian whiz who sadly passed away </a:t>
            </a:r>
            <a:r>
              <a:rPr lang="en-US" sz="2000" dirty="0" smtClean="0"/>
              <a:t>a few years ago</a:t>
            </a:r>
            <a:endParaRPr lang="en-US" sz="2000" dirty="0" smtClean="0"/>
          </a:p>
          <a:p>
            <a:r>
              <a:rPr lang="en-US" dirty="0" smtClean="0"/>
              <a:t>All the students who took this course before you</a:t>
            </a:r>
            <a:endParaRPr lang="en-US" dirty="0"/>
          </a:p>
        </p:txBody>
      </p:sp>
      <p:sp>
        <p:nvSpPr>
          <p:cNvPr id="4" name="Slide Number Placeholder 3"/>
          <p:cNvSpPr>
            <a:spLocks noGrp="1"/>
          </p:cNvSpPr>
          <p:nvPr>
            <p:ph type="sldNum" sz="quarter" idx="10"/>
          </p:nvPr>
        </p:nvSpPr>
        <p:spPr/>
        <p:txBody>
          <a:bodyPr/>
          <a:lstStyle/>
          <a:p>
            <a:r>
              <a:rPr lang="en-US" smtClean="0"/>
              <a:t>7/31/2008 11:48 AM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a:lstStyle/>
          <a:p>
            <a:r>
              <a:rPr lang="en-US" dirty="0">
                <a:solidFill>
                  <a:srgbClr val="0070C0"/>
                </a:solidFill>
              </a:rPr>
              <a:t>The Problem with This </a:t>
            </a:r>
            <a:r>
              <a:rPr lang="en-US" dirty="0" smtClean="0">
                <a:solidFill>
                  <a:srgbClr val="0070C0"/>
                </a:solidFill>
              </a:rPr>
              <a:t>Course – Part I</a:t>
            </a:r>
            <a:endParaRPr lang="en-US" dirty="0">
              <a:solidFill>
                <a:srgbClr val="0070C0"/>
              </a:solidFill>
            </a:endParaRPr>
          </a:p>
        </p:txBody>
      </p:sp>
      <p:sp>
        <p:nvSpPr>
          <p:cNvPr id="628739" name="Rectangle 3"/>
          <p:cNvSpPr>
            <a:spLocks noGrp="1" noChangeArrowheads="1"/>
          </p:cNvSpPr>
          <p:nvPr>
            <p:ph idx="1"/>
          </p:nvPr>
        </p:nvSpPr>
        <p:spPr/>
        <p:txBody>
          <a:bodyPr/>
          <a:lstStyle/>
          <a:p>
            <a:pPr>
              <a:lnSpc>
                <a:spcPct val="90000"/>
              </a:lnSpc>
            </a:pPr>
            <a:r>
              <a:rPr lang="en-US" dirty="0"/>
              <a:t>Learning a new programming language (syntax)</a:t>
            </a:r>
          </a:p>
          <a:p>
            <a:pPr>
              <a:lnSpc>
                <a:spcPct val="90000"/>
              </a:lnSpc>
            </a:pPr>
            <a:r>
              <a:rPr lang="en-US" dirty="0"/>
              <a:t>Learning how to use a brand new IDE (the .NET IDE)</a:t>
            </a:r>
          </a:p>
          <a:p>
            <a:pPr lvl="1">
              <a:lnSpc>
                <a:spcPct val="90000"/>
              </a:lnSpc>
            </a:pPr>
            <a:r>
              <a:rPr lang="en-US" dirty="0"/>
              <a:t>How to navigate around (all its features)</a:t>
            </a:r>
          </a:p>
          <a:p>
            <a:pPr lvl="1">
              <a:lnSpc>
                <a:spcPct val="90000"/>
              </a:lnSpc>
            </a:pPr>
            <a:r>
              <a:rPr lang="en-US" dirty="0"/>
              <a:t>Framework class library</a:t>
            </a:r>
          </a:p>
          <a:p>
            <a:pPr lvl="1">
              <a:lnSpc>
                <a:spcPct val="90000"/>
              </a:lnSpc>
            </a:pPr>
            <a:r>
              <a:rPr lang="en-US" dirty="0"/>
              <a:t>Other tools</a:t>
            </a:r>
          </a:p>
          <a:p>
            <a:pPr>
              <a:lnSpc>
                <a:spcPct val="90000"/>
              </a:lnSpc>
            </a:pPr>
            <a:r>
              <a:rPr lang="en-US" dirty="0"/>
              <a:t>New terminology</a:t>
            </a:r>
          </a:p>
          <a:p>
            <a:pPr>
              <a:lnSpc>
                <a:spcPct val="90000"/>
              </a:lnSpc>
            </a:pPr>
            <a:r>
              <a:rPr lang="en-US" dirty="0"/>
              <a:t>Introduction to software design techniques</a:t>
            </a:r>
          </a:p>
          <a:p>
            <a:pPr>
              <a:lnSpc>
                <a:spcPct val="90000"/>
              </a:lnSpc>
            </a:pPr>
            <a:r>
              <a:rPr lang="en-US" dirty="0"/>
              <a:t>Introduction to forms/user interface design</a:t>
            </a:r>
          </a:p>
          <a:p>
            <a:pPr>
              <a:lnSpc>
                <a:spcPct val="90000"/>
              </a:lnSpc>
            </a:pPr>
            <a:endParaRPr lang="en-US" dirty="0"/>
          </a:p>
        </p:txBody>
      </p:sp>
      <p:sp>
        <p:nvSpPr>
          <p:cNvPr id="4" name="Slide Number Placeholder 3"/>
          <p:cNvSpPr>
            <a:spLocks noGrp="1"/>
          </p:cNvSpPr>
          <p:nvPr>
            <p:ph type="sldNum" sz="quarter" idx="10"/>
          </p:nvPr>
        </p:nvSpPr>
        <p:spPr>
          <a:xfrm>
            <a:off x="7459980" y="6746240"/>
            <a:ext cx="2095500" cy="487680"/>
          </a:xfrm>
        </p:spPr>
        <p:txBody>
          <a:bodyPr/>
          <a:lstStyle/>
          <a:p>
            <a:r>
              <a:rPr lang="en-US" dirty="0" smtClean="0"/>
              <a:t>1/16/2010  11:58 AM</a:t>
            </a:r>
            <a:endParaRPr lang="en-US" dirty="0"/>
          </a:p>
        </p:txBody>
      </p:sp>
    </p:spTree>
  </p:cSld>
  <p:clrMapOvr>
    <a:masterClrMapping/>
  </p:clrMapOvr>
</p:sld>
</file>

<file path=ppt/theme/theme1.xml><?xml version="1.0" encoding="utf-8"?>
<a:theme xmlns:a="http://schemas.openxmlformats.org/drawingml/2006/main" name="1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12700" cap="flat" cmpd="sng" algn="ctr">
          <a:solidFill>
            <a:srgbClr val="EAEAEA"/>
          </a:solidFill>
          <a:prstDash val="solid"/>
          <a:round/>
          <a:headEnd type="none" w="med" len="med"/>
          <a:tailEnd type="none" w="med" len="med"/>
        </a:ln>
        <a:effectLst>
          <a:outerShdw dist="35921" dir="2700000" sy="50000" kx="2115830" algn="bl" rotWithShape="0">
            <a:srgbClr val="C0C0C0"/>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31000</TotalTime>
  <Words>1223</Words>
  <Application>Microsoft Office PowerPoint</Application>
  <PresentationFormat>Custom</PresentationFormat>
  <Paragraphs>168</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1_Blends</vt:lpstr>
      <vt:lpstr>Lecture Set 01</vt:lpstr>
      <vt:lpstr>How to Read These Slides</vt:lpstr>
      <vt:lpstr>What’s It All About?</vt:lpstr>
      <vt:lpstr>What’s It All About? (2)</vt:lpstr>
      <vt:lpstr>What’s It All About? (3)</vt:lpstr>
      <vt:lpstr>Learning?</vt:lpstr>
      <vt:lpstr>Credits</vt:lpstr>
      <vt:lpstr>Credits (2)</vt:lpstr>
      <vt:lpstr>The Problem with This Course – Part I</vt:lpstr>
      <vt:lpstr>The Problem with This Course – Part II</vt:lpstr>
      <vt:lpstr>The Problem with This Course – Part III</vt:lpstr>
      <vt:lpstr>Course Number and Title</vt:lpstr>
      <vt:lpstr>Classroom Etiquette</vt:lpstr>
      <vt:lpstr>Class Conduct</vt:lpstr>
      <vt:lpstr>A New Approach – Part I</vt:lpstr>
      <vt:lpstr>A New Approach – Part II</vt:lpstr>
      <vt:lpstr>A New Approach – Part II</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Course Technology</dc:creator>
  <cp:lastModifiedBy>Frank L Friedman</cp:lastModifiedBy>
  <cp:revision>1016</cp:revision>
  <cp:lastPrinted>2009-04-22T19:24:48Z</cp:lastPrinted>
  <dcterms:created xsi:type="dcterms:W3CDTF">2001-01-01T00:26:29Z</dcterms:created>
  <dcterms:modified xsi:type="dcterms:W3CDTF">2016-01-02T17:24:45Z</dcterms:modified>
</cp:coreProperties>
</file>