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notesSlides/notesSlide22.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7" r:id="rId1"/>
  </p:sldMasterIdLst>
  <p:notesMasterIdLst>
    <p:notesMasterId r:id="rId27"/>
  </p:notesMasterIdLst>
  <p:handoutMasterIdLst>
    <p:handoutMasterId r:id="rId28"/>
  </p:handoutMasterIdLst>
  <p:sldIdLst>
    <p:sldId id="256" r:id="rId2"/>
    <p:sldId id="257" r:id="rId3"/>
    <p:sldId id="357" r:id="rId4"/>
    <p:sldId id="335" r:id="rId5"/>
    <p:sldId id="346" r:id="rId6"/>
    <p:sldId id="347" r:id="rId7"/>
    <p:sldId id="348" r:id="rId8"/>
    <p:sldId id="349" r:id="rId9"/>
    <p:sldId id="350" r:id="rId10"/>
    <p:sldId id="356" r:id="rId11"/>
    <p:sldId id="260" r:id="rId12"/>
    <p:sldId id="341" r:id="rId13"/>
    <p:sldId id="342" r:id="rId14"/>
    <p:sldId id="261" r:id="rId15"/>
    <p:sldId id="263" r:id="rId16"/>
    <p:sldId id="264" r:id="rId17"/>
    <p:sldId id="265" r:id="rId18"/>
    <p:sldId id="343" r:id="rId19"/>
    <p:sldId id="267" r:id="rId20"/>
    <p:sldId id="354" r:id="rId21"/>
    <p:sldId id="355" r:id="rId22"/>
    <p:sldId id="345" r:id="rId23"/>
    <p:sldId id="270" r:id="rId24"/>
    <p:sldId id="271" r:id="rId25"/>
    <p:sldId id="353" r:id="rId26"/>
  </p:sldIdLst>
  <p:sldSz cx="9144000" cy="6858000" type="screen4x3"/>
  <p:notesSz cx="6858000" cy="9144000"/>
  <p:defaultTextStyle>
    <a:defPPr>
      <a:defRPr lang="en-US"/>
    </a:defPPr>
    <a:lvl1pPr algn="ctr" rtl="0" fontAlgn="base">
      <a:spcBef>
        <a:spcPct val="0"/>
      </a:spcBef>
      <a:spcAft>
        <a:spcPct val="0"/>
      </a:spcAft>
      <a:defRPr kumimoji="1" sz="2400" kern="1200">
        <a:solidFill>
          <a:schemeClr val="tx1"/>
        </a:solidFill>
        <a:latin typeface="Tahoma" pitchFamily="34" charset="0"/>
        <a:ea typeface="+mn-ea"/>
        <a:cs typeface="+mn-cs"/>
      </a:defRPr>
    </a:lvl1pPr>
    <a:lvl2pPr marL="457200" algn="ctr" rtl="0" fontAlgn="base">
      <a:spcBef>
        <a:spcPct val="0"/>
      </a:spcBef>
      <a:spcAft>
        <a:spcPct val="0"/>
      </a:spcAft>
      <a:defRPr kumimoji="1" sz="2400" kern="1200">
        <a:solidFill>
          <a:schemeClr val="tx1"/>
        </a:solidFill>
        <a:latin typeface="Tahoma" pitchFamily="34" charset="0"/>
        <a:ea typeface="+mn-ea"/>
        <a:cs typeface="+mn-cs"/>
      </a:defRPr>
    </a:lvl2pPr>
    <a:lvl3pPr marL="914400" algn="ctr" rtl="0" fontAlgn="base">
      <a:spcBef>
        <a:spcPct val="0"/>
      </a:spcBef>
      <a:spcAft>
        <a:spcPct val="0"/>
      </a:spcAft>
      <a:defRPr kumimoji="1" sz="2400" kern="1200">
        <a:solidFill>
          <a:schemeClr val="tx1"/>
        </a:solidFill>
        <a:latin typeface="Tahoma" pitchFamily="34" charset="0"/>
        <a:ea typeface="+mn-ea"/>
        <a:cs typeface="+mn-cs"/>
      </a:defRPr>
    </a:lvl3pPr>
    <a:lvl4pPr marL="1371600" algn="ctr" rtl="0" fontAlgn="base">
      <a:spcBef>
        <a:spcPct val="0"/>
      </a:spcBef>
      <a:spcAft>
        <a:spcPct val="0"/>
      </a:spcAft>
      <a:defRPr kumimoji="1" sz="2400" kern="1200">
        <a:solidFill>
          <a:schemeClr val="tx1"/>
        </a:solidFill>
        <a:latin typeface="Tahoma" pitchFamily="34" charset="0"/>
        <a:ea typeface="+mn-ea"/>
        <a:cs typeface="+mn-cs"/>
      </a:defRPr>
    </a:lvl4pPr>
    <a:lvl5pPr marL="1828800" algn="ctr" rtl="0" fontAlgn="base">
      <a:spcBef>
        <a:spcPct val="0"/>
      </a:spcBef>
      <a:spcAft>
        <a:spcPct val="0"/>
      </a:spcAft>
      <a:defRPr kumimoji="1" sz="2400" kern="1200">
        <a:solidFill>
          <a:schemeClr val="tx1"/>
        </a:solidFill>
        <a:latin typeface="Tahoma" pitchFamily="34" charset="0"/>
        <a:ea typeface="+mn-ea"/>
        <a:cs typeface="+mn-cs"/>
      </a:defRPr>
    </a:lvl5pPr>
    <a:lvl6pPr marL="2286000" algn="l" defTabSz="914400" rtl="0" eaLnBrk="1" latinLnBrk="0" hangingPunct="1">
      <a:defRPr kumimoji="1" sz="2400" kern="1200">
        <a:solidFill>
          <a:schemeClr val="tx1"/>
        </a:solidFill>
        <a:latin typeface="Tahoma" pitchFamily="34" charset="0"/>
        <a:ea typeface="+mn-ea"/>
        <a:cs typeface="+mn-cs"/>
      </a:defRPr>
    </a:lvl6pPr>
    <a:lvl7pPr marL="2743200" algn="l" defTabSz="914400" rtl="0" eaLnBrk="1" latinLnBrk="0" hangingPunct="1">
      <a:defRPr kumimoji="1" sz="2400" kern="1200">
        <a:solidFill>
          <a:schemeClr val="tx1"/>
        </a:solidFill>
        <a:latin typeface="Tahoma" pitchFamily="34" charset="0"/>
        <a:ea typeface="+mn-ea"/>
        <a:cs typeface="+mn-cs"/>
      </a:defRPr>
    </a:lvl7pPr>
    <a:lvl8pPr marL="3200400" algn="l" defTabSz="914400" rtl="0" eaLnBrk="1" latinLnBrk="0" hangingPunct="1">
      <a:defRPr kumimoji="1" sz="2400" kern="1200">
        <a:solidFill>
          <a:schemeClr val="tx1"/>
        </a:solidFill>
        <a:latin typeface="Tahoma" pitchFamily="34" charset="0"/>
        <a:ea typeface="+mn-ea"/>
        <a:cs typeface="+mn-cs"/>
      </a:defRPr>
    </a:lvl8pPr>
    <a:lvl9pPr marL="3657600" algn="l" defTabSz="914400" rtl="0" eaLnBrk="1" latinLnBrk="0" hangingPunct="1">
      <a:defRPr kumimoji="1" sz="2400" kern="1200">
        <a:solidFill>
          <a:schemeClr val="tx1"/>
        </a:solidFill>
        <a:latin typeface="Tahoma" pitchFamily="34"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C9204"/>
    <a:srgbClr val="66CCFF"/>
    <a:srgbClr val="66FFFF"/>
    <a:srgbClr val="CCFFFF"/>
    <a:srgbClr val="CCECFF"/>
    <a:srgbClr val="E2B3FF"/>
    <a:srgbClr val="FF5050"/>
    <a:srgbClr val="00FFFF"/>
    <a:srgbClr val="0099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771" autoAdjust="0"/>
    <p:restoredTop sz="99855" autoAdjust="0"/>
  </p:normalViewPr>
  <p:slideViewPr>
    <p:cSldViewPr>
      <p:cViewPr varScale="1">
        <p:scale>
          <a:sx n="75" d="100"/>
          <a:sy n="75" d="100"/>
        </p:scale>
        <p:origin x="-1818"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p:scale>
          <a:sx n="100" d="100"/>
          <a:sy n="100" d="100"/>
        </p:scale>
        <p:origin x="-864" y="-72"/>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841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a:lvl1pPr>
          </a:lstStyle>
          <a:p>
            <a:pPr>
              <a:defRPr/>
            </a:pPr>
            <a:endParaRPr lang="en-US"/>
          </a:p>
        </p:txBody>
      </p:sp>
      <p:sp>
        <p:nvSpPr>
          <p:cNvPr id="188419" name="Rectangle 3"/>
          <p:cNvSpPr>
            <a:spLocks noGrp="1" noChangeArrowheads="1"/>
          </p:cNvSpPr>
          <p:nvPr>
            <p:ph type="dt" sz="quarter"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188420" name="Rectangle 4"/>
          <p:cNvSpPr>
            <a:spLocks noGrp="1" noChangeArrowheads="1"/>
          </p:cNvSpPr>
          <p:nvPr>
            <p:ph type="ftr" sz="quarter" idx="2"/>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a:lvl1pPr>
          </a:lstStyle>
          <a:p>
            <a:pPr>
              <a:defRPr/>
            </a:pPr>
            <a:endParaRPr lang="en-US"/>
          </a:p>
        </p:txBody>
      </p:sp>
      <p:sp>
        <p:nvSpPr>
          <p:cNvPr id="188421" name="Rectangle 5"/>
          <p:cNvSpPr>
            <a:spLocks noGrp="1" noChangeArrowheads="1"/>
          </p:cNvSpPr>
          <p:nvPr>
            <p:ph type="sldNum" sz="quarter" idx="3"/>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912E97EA-0494-4F07-AE93-A8BE3FD72B9E}" type="slidenum">
              <a:rPr lang="en-US"/>
              <a:pPr>
                <a:defRPr/>
              </a:pPr>
              <a:t>‹#›</a:t>
            </a:fld>
            <a:endParaRPr lang="en-US"/>
          </a:p>
        </p:txBody>
      </p:sp>
    </p:spTree>
    <p:extLst>
      <p:ext uri="{BB962C8B-B14F-4D97-AF65-F5344CB8AC3E}">
        <p14:creationId xmlns:p14="http://schemas.microsoft.com/office/powerpoint/2010/main" xmlns="" val="381920969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6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a:lvl1pPr>
          </a:lstStyle>
          <a:p>
            <a:pPr>
              <a:defRPr/>
            </a:pPr>
            <a:endParaRPr lang="en-US"/>
          </a:p>
        </p:txBody>
      </p:sp>
      <p:sp>
        <p:nvSpPr>
          <p:cNvPr id="143363" name="Rectangle 3"/>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4096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143365"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43366"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a:lvl1pPr>
          </a:lstStyle>
          <a:p>
            <a:pPr>
              <a:defRPr/>
            </a:pPr>
            <a:endParaRPr lang="en-US"/>
          </a:p>
        </p:txBody>
      </p:sp>
      <p:sp>
        <p:nvSpPr>
          <p:cNvPr id="143367"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EA702F5C-CA5C-469A-8D09-2F1D5477915A}" type="slidenum">
              <a:rPr lang="en-US"/>
              <a:pPr>
                <a:defRPr/>
              </a:pPr>
              <a:t>‹#›</a:t>
            </a:fld>
            <a:endParaRPr lang="en-US"/>
          </a:p>
        </p:txBody>
      </p:sp>
    </p:spTree>
    <p:extLst>
      <p:ext uri="{BB962C8B-B14F-4D97-AF65-F5344CB8AC3E}">
        <p14:creationId xmlns:p14="http://schemas.microsoft.com/office/powerpoint/2010/main" xmlns="" val="161645127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Arial" charset="0"/>
        <a:ea typeface="+mn-ea"/>
        <a:cs typeface="+mn-cs"/>
      </a:defRPr>
    </a:lvl1pPr>
    <a:lvl2pPr marL="457200" algn="l" rtl="0" eaLnBrk="0" fontAlgn="base" hangingPunct="0">
      <a:spcBef>
        <a:spcPct val="30000"/>
      </a:spcBef>
      <a:spcAft>
        <a:spcPct val="0"/>
      </a:spcAft>
      <a:defRPr kumimoji="1" sz="1200" kern="1200">
        <a:solidFill>
          <a:schemeClr val="tx1"/>
        </a:solidFill>
        <a:latin typeface="Arial" charset="0"/>
        <a:ea typeface="+mn-ea"/>
        <a:cs typeface="+mn-cs"/>
      </a:defRPr>
    </a:lvl2pPr>
    <a:lvl3pPr marL="914400" algn="l" rtl="0" eaLnBrk="0" fontAlgn="base" hangingPunct="0">
      <a:spcBef>
        <a:spcPct val="30000"/>
      </a:spcBef>
      <a:spcAft>
        <a:spcPct val="0"/>
      </a:spcAft>
      <a:defRPr kumimoji="1" sz="1200" kern="1200">
        <a:solidFill>
          <a:schemeClr val="tx1"/>
        </a:solidFill>
        <a:latin typeface="Arial" charset="0"/>
        <a:ea typeface="+mn-ea"/>
        <a:cs typeface="+mn-cs"/>
      </a:defRPr>
    </a:lvl3pPr>
    <a:lvl4pPr marL="1371600" algn="l" rtl="0" eaLnBrk="0" fontAlgn="base" hangingPunct="0">
      <a:spcBef>
        <a:spcPct val="30000"/>
      </a:spcBef>
      <a:spcAft>
        <a:spcPct val="0"/>
      </a:spcAft>
      <a:defRPr kumimoji="1" sz="1200" kern="1200">
        <a:solidFill>
          <a:schemeClr val="tx1"/>
        </a:solidFill>
        <a:latin typeface="Arial" charset="0"/>
        <a:ea typeface="+mn-ea"/>
        <a:cs typeface="+mn-cs"/>
      </a:defRPr>
    </a:lvl4pPr>
    <a:lvl5pPr marL="1828800" algn="l" rtl="0" eaLnBrk="0" fontAlgn="base" hangingPunct="0">
      <a:spcBef>
        <a:spcPct val="30000"/>
      </a:spcBef>
      <a:spcAft>
        <a:spcPct val="0"/>
      </a:spcAft>
      <a:defRPr kumimoji="1"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a:spLocks noGrp="1" noChangeArrowheads="1"/>
          </p:cNvSpPr>
          <p:nvPr>
            <p:ph type="sldNum" sz="quarter" idx="5"/>
          </p:nvPr>
        </p:nvSpPr>
        <p:spPr>
          <a:noFill/>
        </p:spPr>
        <p:txBody>
          <a:bodyPr/>
          <a:lstStyle/>
          <a:p>
            <a:fld id="{52815AB2-4646-40F3-8255-5E812019461E}" type="slidenum">
              <a:rPr lang="en-US" smtClean="0"/>
              <a:pPr/>
              <a:t>1</a:t>
            </a:fld>
            <a:endParaRPr lang="en-US" smtClean="0"/>
          </a:p>
        </p:txBody>
      </p:sp>
      <p:sp>
        <p:nvSpPr>
          <p:cNvPr id="41987" name="Rectangle 2"/>
          <p:cNvSpPr>
            <a:spLocks noGrp="1" noRot="1" noChangeAspect="1" noChangeArrowheads="1" noTextEdit="1"/>
          </p:cNvSpPr>
          <p:nvPr>
            <p:ph type="sldImg"/>
          </p:nvPr>
        </p:nvSpPr>
        <p:spPr>
          <a:ln/>
        </p:spPr>
      </p:sp>
      <p:sp>
        <p:nvSpPr>
          <p:cNvPr id="41988" name="Rectangle 3"/>
          <p:cNvSpPr>
            <a:spLocks noGrp="1" noChangeArrowheads="1"/>
          </p:cNvSpPr>
          <p:nvPr>
            <p:ph type="body" idx="1"/>
          </p:nvPr>
        </p:nvSpPr>
        <p:spPr>
          <a:noFill/>
          <a:ln/>
        </p:spPr>
        <p:txBody>
          <a:bodyPr/>
          <a:lstStyle/>
          <a:p>
            <a:endParaRPr lang="en-US" smtClean="0"/>
          </a:p>
        </p:txBody>
      </p:sp>
    </p:spTree>
    <p:extLst>
      <p:ext uri="{BB962C8B-B14F-4D97-AF65-F5344CB8AC3E}">
        <p14:creationId xmlns:p14="http://schemas.microsoft.com/office/powerpoint/2010/main" xmlns="" val="350842213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7"/>
          <p:cNvSpPr>
            <a:spLocks noGrp="1" noChangeArrowheads="1"/>
          </p:cNvSpPr>
          <p:nvPr>
            <p:ph type="sldNum" sz="quarter" idx="5"/>
          </p:nvPr>
        </p:nvSpPr>
        <p:spPr>
          <a:noFill/>
        </p:spPr>
        <p:txBody>
          <a:bodyPr/>
          <a:lstStyle/>
          <a:p>
            <a:fld id="{4683003A-2FF1-4CFB-9C35-B62B23445A09}" type="slidenum">
              <a:rPr lang="en-US" smtClean="0"/>
              <a:pPr/>
              <a:t>10</a:t>
            </a:fld>
            <a:endParaRPr lang="en-US" smtClean="0"/>
          </a:p>
        </p:txBody>
      </p:sp>
      <p:sp>
        <p:nvSpPr>
          <p:cNvPr id="50179" name="Rectangle 2"/>
          <p:cNvSpPr>
            <a:spLocks noGrp="1" noRot="1" noChangeAspect="1" noChangeArrowheads="1" noTextEdit="1"/>
          </p:cNvSpPr>
          <p:nvPr>
            <p:ph type="sldImg"/>
          </p:nvPr>
        </p:nvSpPr>
        <p:spPr>
          <a:ln/>
        </p:spPr>
      </p:sp>
      <p:sp>
        <p:nvSpPr>
          <p:cNvPr id="50180" name="Rectangle 3"/>
          <p:cNvSpPr>
            <a:spLocks noGrp="1" noChangeArrowheads="1"/>
          </p:cNvSpPr>
          <p:nvPr>
            <p:ph type="body" idx="1"/>
          </p:nvPr>
        </p:nvSpPr>
        <p:spPr>
          <a:noFill/>
          <a:ln/>
        </p:spPr>
        <p:txBody>
          <a:bodyPr/>
          <a:lstStyle/>
          <a:p>
            <a:endParaRPr lang="en-US" smtClean="0"/>
          </a:p>
        </p:txBody>
      </p:sp>
    </p:spTree>
    <p:extLst>
      <p:ext uri="{BB962C8B-B14F-4D97-AF65-F5344CB8AC3E}">
        <p14:creationId xmlns:p14="http://schemas.microsoft.com/office/powerpoint/2010/main" xmlns="" val="36300763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a:noFill/>
        </p:spPr>
        <p:txBody>
          <a:bodyPr/>
          <a:lstStyle/>
          <a:p>
            <a:fld id="{DA6E9FD4-20EA-451C-87E7-17FAF5BA3A72}" type="slidenum">
              <a:rPr lang="en-US" smtClean="0"/>
              <a:pPr/>
              <a:t>11</a:t>
            </a:fld>
            <a:endParaRPr lang="en-US" smtClean="0"/>
          </a:p>
        </p:txBody>
      </p:sp>
      <p:sp>
        <p:nvSpPr>
          <p:cNvPr id="51203" name="Rectangle 2"/>
          <p:cNvSpPr>
            <a:spLocks noGrp="1" noRot="1" noChangeAspect="1" noChangeArrowheads="1" noTextEdit="1"/>
          </p:cNvSpPr>
          <p:nvPr>
            <p:ph type="sldImg"/>
          </p:nvPr>
        </p:nvSpPr>
        <p:spPr>
          <a:ln/>
        </p:spPr>
      </p:sp>
      <p:sp>
        <p:nvSpPr>
          <p:cNvPr id="51204" name="Rectangle 3"/>
          <p:cNvSpPr>
            <a:spLocks noGrp="1" noChangeArrowheads="1"/>
          </p:cNvSpPr>
          <p:nvPr>
            <p:ph type="body" idx="1"/>
          </p:nvPr>
        </p:nvSpPr>
        <p:spPr>
          <a:noFill/>
          <a:ln/>
        </p:spPr>
        <p:txBody>
          <a:bodyPr/>
          <a:lstStyle/>
          <a:p>
            <a:endParaRPr lang="en-US" smtClean="0"/>
          </a:p>
        </p:txBody>
      </p:sp>
    </p:spTree>
    <p:extLst>
      <p:ext uri="{BB962C8B-B14F-4D97-AF65-F5344CB8AC3E}">
        <p14:creationId xmlns:p14="http://schemas.microsoft.com/office/powerpoint/2010/main" xmlns="" val="193968245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p:spPr>
        <p:txBody>
          <a:bodyPr/>
          <a:lstStyle/>
          <a:p>
            <a:fld id="{AB4193A3-E422-4634-9815-DAC330EFF2DC}" type="slidenum">
              <a:rPr lang="en-US" smtClean="0"/>
              <a:pPr/>
              <a:t>12</a:t>
            </a:fld>
            <a:endParaRPr lang="en-US" smtClean="0"/>
          </a:p>
        </p:txBody>
      </p:sp>
      <p:sp>
        <p:nvSpPr>
          <p:cNvPr id="52227" name="Rectangle 2"/>
          <p:cNvSpPr>
            <a:spLocks noGrp="1" noRot="1" noChangeAspect="1" noChangeArrowheads="1" noTextEdit="1"/>
          </p:cNvSpPr>
          <p:nvPr>
            <p:ph type="sldImg"/>
          </p:nvPr>
        </p:nvSpPr>
        <p:spPr>
          <a:ln/>
        </p:spPr>
      </p:sp>
      <p:sp>
        <p:nvSpPr>
          <p:cNvPr id="52228" name="Rectangle 3"/>
          <p:cNvSpPr>
            <a:spLocks noGrp="1" noChangeArrowheads="1"/>
          </p:cNvSpPr>
          <p:nvPr>
            <p:ph type="body" idx="1"/>
          </p:nvPr>
        </p:nvSpPr>
        <p:spPr>
          <a:noFill/>
          <a:ln/>
        </p:spPr>
        <p:txBody>
          <a:bodyPr/>
          <a:lstStyle/>
          <a:p>
            <a:endParaRPr lang="en-US" smtClean="0"/>
          </a:p>
        </p:txBody>
      </p:sp>
    </p:spTree>
    <p:extLst>
      <p:ext uri="{BB962C8B-B14F-4D97-AF65-F5344CB8AC3E}">
        <p14:creationId xmlns:p14="http://schemas.microsoft.com/office/powerpoint/2010/main" xmlns="" val="379534183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7"/>
          <p:cNvSpPr>
            <a:spLocks noGrp="1" noChangeArrowheads="1"/>
          </p:cNvSpPr>
          <p:nvPr>
            <p:ph type="sldNum" sz="quarter" idx="5"/>
          </p:nvPr>
        </p:nvSpPr>
        <p:spPr>
          <a:noFill/>
        </p:spPr>
        <p:txBody>
          <a:bodyPr/>
          <a:lstStyle/>
          <a:p>
            <a:fld id="{90001275-21EA-4D19-846B-4D77ADF4F653}" type="slidenum">
              <a:rPr lang="en-US" smtClean="0"/>
              <a:pPr/>
              <a:t>13</a:t>
            </a:fld>
            <a:endParaRPr lang="en-US" smtClean="0"/>
          </a:p>
        </p:txBody>
      </p:sp>
      <p:sp>
        <p:nvSpPr>
          <p:cNvPr id="53251" name="Rectangle 2"/>
          <p:cNvSpPr>
            <a:spLocks noGrp="1" noRot="1" noChangeAspect="1" noChangeArrowheads="1" noTextEdit="1"/>
          </p:cNvSpPr>
          <p:nvPr>
            <p:ph type="sldImg"/>
          </p:nvPr>
        </p:nvSpPr>
        <p:spPr>
          <a:ln/>
        </p:spPr>
      </p:sp>
      <p:sp>
        <p:nvSpPr>
          <p:cNvPr id="53252" name="Rectangle 3"/>
          <p:cNvSpPr>
            <a:spLocks noGrp="1" noChangeArrowheads="1"/>
          </p:cNvSpPr>
          <p:nvPr>
            <p:ph type="body" idx="1"/>
          </p:nvPr>
        </p:nvSpPr>
        <p:spPr>
          <a:noFill/>
          <a:ln/>
        </p:spPr>
        <p:txBody>
          <a:bodyPr/>
          <a:lstStyle/>
          <a:p>
            <a:endParaRPr lang="en-US" smtClean="0"/>
          </a:p>
        </p:txBody>
      </p:sp>
    </p:spTree>
    <p:extLst>
      <p:ext uri="{BB962C8B-B14F-4D97-AF65-F5344CB8AC3E}">
        <p14:creationId xmlns:p14="http://schemas.microsoft.com/office/powerpoint/2010/main" xmlns="" val="275682700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7"/>
          <p:cNvSpPr>
            <a:spLocks noGrp="1" noChangeArrowheads="1"/>
          </p:cNvSpPr>
          <p:nvPr>
            <p:ph type="sldNum" sz="quarter" idx="5"/>
          </p:nvPr>
        </p:nvSpPr>
        <p:spPr>
          <a:noFill/>
        </p:spPr>
        <p:txBody>
          <a:bodyPr/>
          <a:lstStyle/>
          <a:p>
            <a:fld id="{46AB538D-D766-4EFD-ACBF-9BA44934EE4D}" type="slidenum">
              <a:rPr lang="en-US" smtClean="0"/>
              <a:pPr/>
              <a:t>14</a:t>
            </a:fld>
            <a:endParaRPr lang="en-US" smtClean="0"/>
          </a:p>
        </p:txBody>
      </p:sp>
      <p:sp>
        <p:nvSpPr>
          <p:cNvPr id="54275" name="Rectangle 2"/>
          <p:cNvSpPr>
            <a:spLocks noGrp="1" noRot="1" noChangeAspect="1" noChangeArrowheads="1" noTextEdit="1"/>
          </p:cNvSpPr>
          <p:nvPr>
            <p:ph type="sldImg"/>
          </p:nvPr>
        </p:nvSpPr>
        <p:spPr>
          <a:ln/>
        </p:spPr>
      </p:sp>
      <p:sp>
        <p:nvSpPr>
          <p:cNvPr id="54276" name="Rectangle 3"/>
          <p:cNvSpPr>
            <a:spLocks noGrp="1" noChangeArrowheads="1"/>
          </p:cNvSpPr>
          <p:nvPr>
            <p:ph type="body" idx="1"/>
          </p:nvPr>
        </p:nvSpPr>
        <p:spPr>
          <a:noFill/>
          <a:ln/>
        </p:spPr>
        <p:txBody>
          <a:bodyPr/>
          <a:lstStyle/>
          <a:p>
            <a:endParaRPr lang="en-US" smtClean="0"/>
          </a:p>
        </p:txBody>
      </p:sp>
    </p:spTree>
    <p:extLst>
      <p:ext uri="{BB962C8B-B14F-4D97-AF65-F5344CB8AC3E}">
        <p14:creationId xmlns:p14="http://schemas.microsoft.com/office/powerpoint/2010/main" xmlns="" val="256537821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7"/>
          <p:cNvSpPr>
            <a:spLocks noGrp="1" noChangeArrowheads="1"/>
          </p:cNvSpPr>
          <p:nvPr>
            <p:ph type="sldNum" sz="quarter" idx="5"/>
          </p:nvPr>
        </p:nvSpPr>
        <p:spPr>
          <a:noFill/>
        </p:spPr>
        <p:txBody>
          <a:bodyPr/>
          <a:lstStyle/>
          <a:p>
            <a:fld id="{758E4570-9ECD-4E57-8B22-923320ED8084}" type="slidenum">
              <a:rPr lang="en-US" smtClean="0"/>
              <a:pPr/>
              <a:t>15</a:t>
            </a:fld>
            <a:endParaRPr lang="en-US" smtClean="0"/>
          </a:p>
        </p:txBody>
      </p:sp>
      <p:sp>
        <p:nvSpPr>
          <p:cNvPr id="55299" name="Rectangle 1026"/>
          <p:cNvSpPr>
            <a:spLocks noGrp="1" noRot="1" noChangeAspect="1" noChangeArrowheads="1" noTextEdit="1"/>
          </p:cNvSpPr>
          <p:nvPr>
            <p:ph type="sldImg"/>
          </p:nvPr>
        </p:nvSpPr>
        <p:spPr>
          <a:ln/>
        </p:spPr>
      </p:sp>
      <p:sp>
        <p:nvSpPr>
          <p:cNvPr id="55300" name="Rectangle 1027"/>
          <p:cNvSpPr>
            <a:spLocks noGrp="1" noChangeArrowheads="1"/>
          </p:cNvSpPr>
          <p:nvPr>
            <p:ph type="body" idx="1"/>
          </p:nvPr>
        </p:nvSpPr>
        <p:spPr>
          <a:noFill/>
          <a:ln/>
        </p:spPr>
        <p:txBody>
          <a:bodyPr/>
          <a:lstStyle/>
          <a:p>
            <a:endParaRPr lang="en-US" smtClean="0"/>
          </a:p>
        </p:txBody>
      </p:sp>
    </p:spTree>
    <p:extLst>
      <p:ext uri="{BB962C8B-B14F-4D97-AF65-F5344CB8AC3E}">
        <p14:creationId xmlns:p14="http://schemas.microsoft.com/office/powerpoint/2010/main" xmlns="" val="368489003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7"/>
          <p:cNvSpPr>
            <a:spLocks noGrp="1" noChangeArrowheads="1"/>
          </p:cNvSpPr>
          <p:nvPr>
            <p:ph type="sldNum" sz="quarter" idx="5"/>
          </p:nvPr>
        </p:nvSpPr>
        <p:spPr>
          <a:noFill/>
        </p:spPr>
        <p:txBody>
          <a:bodyPr/>
          <a:lstStyle/>
          <a:p>
            <a:fld id="{CB9DCD38-566A-4283-B181-4B0573A55F7E}" type="slidenum">
              <a:rPr lang="en-US" smtClean="0"/>
              <a:pPr/>
              <a:t>16</a:t>
            </a:fld>
            <a:endParaRPr lang="en-US" smtClean="0"/>
          </a:p>
        </p:txBody>
      </p:sp>
      <p:sp>
        <p:nvSpPr>
          <p:cNvPr id="56323" name="Rectangle 2"/>
          <p:cNvSpPr>
            <a:spLocks noGrp="1" noRot="1" noChangeAspect="1" noChangeArrowheads="1" noTextEdit="1"/>
          </p:cNvSpPr>
          <p:nvPr>
            <p:ph type="sldImg"/>
          </p:nvPr>
        </p:nvSpPr>
        <p:spPr>
          <a:ln/>
        </p:spPr>
      </p:sp>
      <p:sp>
        <p:nvSpPr>
          <p:cNvPr id="56324" name="Rectangle 3"/>
          <p:cNvSpPr>
            <a:spLocks noGrp="1" noChangeArrowheads="1"/>
          </p:cNvSpPr>
          <p:nvPr>
            <p:ph type="body" idx="1"/>
          </p:nvPr>
        </p:nvSpPr>
        <p:spPr>
          <a:noFill/>
          <a:ln/>
        </p:spPr>
        <p:txBody>
          <a:bodyPr/>
          <a:lstStyle/>
          <a:p>
            <a:endParaRPr lang="en-US" smtClean="0"/>
          </a:p>
        </p:txBody>
      </p:sp>
    </p:spTree>
    <p:extLst>
      <p:ext uri="{BB962C8B-B14F-4D97-AF65-F5344CB8AC3E}">
        <p14:creationId xmlns:p14="http://schemas.microsoft.com/office/powerpoint/2010/main" xmlns="" val="56088025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7"/>
          <p:cNvSpPr>
            <a:spLocks noGrp="1" noChangeArrowheads="1"/>
          </p:cNvSpPr>
          <p:nvPr>
            <p:ph type="sldNum" sz="quarter" idx="5"/>
          </p:nvPr>
        </p:nvSpPr>
        <p:spPr>
          <a:noFill/>
        </p:spPr>
        <p:txBody>
          <a:bodyPr/>
          <a:lstStyle/>
          <a:p>
            <a:fld id="{906C4FAD-976F-4998-898F-585883F583B4}" type="slidenum">
              <a:rPr lang="en-US" smtClean="0"/>
              <a:pPr/>
              <a:t>17</a:t>
            </a:fld>
            <a:endParaRPr lang="en-US" smtClean="0"/>
          </a:p>
        </p:txBody>
      </p:sp>
      <p:sp>
        <p:nvSpPr>
          <p:cNvPr id="57347" name="Rectangle 2"/>
          <p:cNvSpPr>
            <a:spLocks noGrp="1" noRot="1" noChangeAspect="1" noChangeArrowheads="1" noTextEdit="1"/>
          </p:cNvSpPr>
          <p:nvPr>
            <p:ph type="sldImg"/>
          </p:nvPr>
        </p:nvSpPr>
        <p:spPr>
          <a:ln/>
        </p:spPr>
      </p:sp>
      <p:sp>
        <p:nvSpPr>
          <p:cNvPr id="57348" name="Rectangle 3"/>
          <p:cNvSpPr>
            <a:spLocks noGrp="1" noChangeArrowheads="1"/>
          </p:cNvSpPr>
          <p:nvPr>
            <p:ph type="body" idx="1"/>
          </p:nvPr>
        </p:nvSpPr>
        <p:spPr>
          <a:noFill/>
          <a:ln/>
        </p:spPr>
        <p:txBody>
          <a:bodyPr/>
          <a:lstStyle/>
          <a:p>
            <a:endParaRPr lang="en-US" smtClean="0"/>
          </a:p>
        </p:txBody>
      </p:sp>
    </p:spTree>
    <p:extLst>
      <p:ext uri="{BB962C8B-B14F-4D97-AF65-F5344CB8AC3E}">
        <p14:creationId xmlns:p14="http://schemas.microsoft.com/office/powerpoint/2010/main" xmlns="" val="319687812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7"/>
          <p:cNvSpPr>
            <a:spLocks noGrp="1" noChangeArrowheads="1"/>
          </p:cNvSpPr>
          <p:nvPr>
            <p:ph type="sldNum" sz="quarter" idx="5"/>
          </p:nvPr>
        </p:nvSpPr>
        <p:spPr>
          <a:noFill/>
        </p:spPr>
        <p:txBody>
          <a:bodyPr/>
          <a:lstStyle/>
          <a:p>
            <a:fld id="{364C8914-D077-4DF6-BEA0-FF111347CE9B}" type="slidenum">
              <a:rPr lang="en-US" smtClean="0"/>
              <a:pPr/>
              <a:t>18</a:t>
            </a:fld>
            <a:endParaRPr lang="en-US" smtClean="0"/>
          </a:p>
        </p:txBody>
      </p:sp>
      <p:sp>
        <p:nvSpPr>
          <p:cNvPr id="58371" name="Rectangle 2"/>
          <p:cNvSpPr>
            <a:spLocks noGrp="1" noRot="1" noChangeAspect="1" noChangeArrowheads="1" noTextEdit="1"/>
          </p:cNvSpPr>
          <p:nvPr>
            <p:ph type="sldImg"/>
          </p:nvPr>
        </p:nvSpPr>
        <p:spPr>
          <a:ln/>
        </p:spPr>
      </p:sp>
      <p:sp>
        <p:nvSpPr>
          <p:cNvPr id="58372" name="Rectangle 3"/>
          <p:cNvSpPr>
            <a:spLocks noGrp="1" noChangeArrowheads="1"/>
          </p:cNvSpPr>
          <p:nvPr>
            <p:ph type="body" idx="1"/>
          </p:nvPr>
        </p:nvSpPr>
        <p:spPr>
          <a:noFill/>
          <a:ln/>
        </p:spPr>
        <p:txBody>
          <a:bodyPr/>
          <a:lstStyle/>
          <a:p>
            <a:endParaRPr lang="en-US" smtClean="0"/>
          </a:p>
        </p:txBody>
      </p:sp>
    </p:spTree>
    <p:extLst>
      <p:ext uri="{BB962C8B-B14F-4D97-AF65-F5344CB8AC3E}">
        <p14:creationId xmlns:p14="http://schemas.microsoft.com/office/powerpoint/2010/main" xmlns="" val="10529228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a:noFill/>
        </p:spPr>
        <p:txBody>
          <a:bodyPr/>
          <a:lstStyle/>
          <a:p>
            <a:fld id="{6EECAC60-F984-47E6-9228-96D349182D8D}" type="slidenum">
              <a:rPr lang="en-US" smtClean="0"/>
              <a:pPr/>
              <a:t>19</a:t>
            </a:fld>
            <a:endParaRPr lang="en-US" smtClean="0"/>
          </a:p>
        </p:txBody>
      </p:sp>
      <p:sp>
        <p:nvSpPr>
          <p:cNvPr id="59395" name="Rectangle 2"/>
          <p:cNvSpPr>
            <a:spLocks noGrp="1" noRot="1" noChangeAspect="1" noChangeArrowheads="1" noTextEdit="1"/>
          </p:cNvSpPr>
          <p:nvPr>
            <p:ph type="sldImg"/>
          </p:nvPr>
        </p:nvSpPr>
        <p:spPr>
          <a:ln/>
        </p:spPr>
      </p:sp>
      <p:sp>
        <p:nvSpPr>
          <p:cNvPr id="59396" name="Rectangle 3"/>
          <p:cNvSpPr>
            <a:spLocks noGrp="1" noChangeArrowheads="1"/>
          </p:cNvSpPr>
          <p:nvPr>
            <p:ph type="body" idx="1"/>
          </p:nvPr>
        </p:nvSpPr>
        <p:spPr>
          <a:noFill/>
          <a:ln/>
        </p:spPr>
        <p:txBody>
          <a:bodyPr/>
          <a:lstStyle/>
          <a:p>
            <a:endParaRPr lang="en-US" smtClean="0"/>
          </a:p>
        </p:txBody>
      </p:sp>
    </p:spTree>
    <p:extLst>
      <p:ext uri="{BB962C8B-B14F-4D97-AF65-F5344CB8AC3E}">
        <p14:creationId xmlns:p14="http://schemas.microsoft.com/office/powerpoint/2010/main" xmlns="" val="194196059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p:cNvSpPr>
            <a:spLocks noGrp="1" noChangeArrowheads="1"/>
          </p:cNvSpPr>
          <p:nvPr>
            <p:ph type="sldNum" sz="quarter" idx="5"/>
          </p:nvPr>
        </p:nvSpPr>
        <p:spPr>
          <a:noFill/>
        </p:spPr>
        <p:txBody>
          <a:bodyPr/>
          <a:lstStyle/>
          <a:p>
            <a:fld id="{DA2B1977-9429-4BBC-AAE5-B3EC7EB692FD}" type="slidenum">
              <a:rPr lang="en-US" smtClean="0"/>
              <a:pPr/>
              <a:t>2</a:t>
            </a:fld>
            <a:endParaRPr lang="en-US" smtClean="0"/>
          </a:p>
        </p:txBody>
      </p:sp>
      <p:sp>
        <p:nvSpPr>
          <p:cNvPr id="43011" name="Rectangle 2"/>
          <p:cNvSpPr>
            <a:spLocks noGrp="1" noRot="1" noChangeAspect="1" noChangeArrowheads="1" noTextEdit="1"/>
          </p:cNvSpPr>
          <p:nvPr>
            <p:ph type="sldImg"/>
          </p:nvPr>
        </p:nvSpPr>
        <p:spPr>
          <a:ln/>
        </p:spPr>
      </p:sp>
      <p:sp>
        <p:nvSpPr>
          <p:cNvPr id="43012" name="Rectangle 3"/>
          <p:cNvSpPr>
            <a:spLocks noGrp="1" noChangeArrowheads="1"/>
          </p:cNvSpPr>
          <p:nvPr>
            <p:ph type="body" idx="1"/>
          </p:nvPr>
        </p:nvSpPr>
        <p:spPr>
          <a:noFill/>
          <a:ln/>
        </p:spPr>
        <p:txBody>
          <a:bodyPr/>
          <a:lstStyle/>
          <a:p>
            <a:endParaRPr lang="en-US" smtClean="0"/>
          </a:p>
        </p:txBody>
      </p:sp>
    </p:spTree>
    <p:extLst>
      <p:ext uri="{BB962C8B-B14F-4D97-AF65-F5344CB8AC3E}">
        <p14:creationId xmlns:p14="http://schemas.microsoft.com/office/powerpoint/2010/main" xmlns="" val="243411242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p:cNvSpPr>
            <a:spLocks noGrp="1" noChangeArrowheads="1"/>
          </p:cNvSpPr>
          <p:nvPr>
            <p:ph type="sldNum" sz="quarter" idx="5"/>
          </p:nvPr>
        </p:nvSpPr>
        <p:spPr>
          <a:noFill/>
        </p:spPr>
        <p:txBody>
          <a:bodyPr/>
          <a:lstStyle/>
          <a:p>
            <a:fld id="{161CBFC9-F4AA-406F-A0C6-85B13DF4162B}" type="slidenum">
              <a:rPr lang="en-US" smtClean="0"/>
              <a:pPr/>
              <a:t>20</a:t>
            </a:fld>
            <a:endParaRPr lang="en-US" smtClean="0"/>
          </a:p>
        </p:txBody>
      </p:sp>
      <p:sp>
        <p:nvSpPr>
          <p:cNvPr id="60419" name="Rectangle 2"/>
          <p:cNvSpPr>
            <a:spLocks noGrp="1" noRot="1" noChangeAspect="1" noChangeArrowheads="1" noTextEdit="1"/>
          </p:cNvSpPr>
          <p:nvPr>
            <p:ph type="sldImg"/>
          </p:nvPr>
        </p:nvSpPr>
        <p:spPr>
          <a:ln/>
        </p:spPr>
      </p:sp>
      <p:sp>
        <p:nvSpPr>
          <p:cNvPr id="60420" name="Rectangle 3"/>
          <p:cNvSpPr>
            <a:spLocks noGrp="1" noChangeArrowheads="1"/>
          </p:cNvSpPr>
          <p:nvPr>
            <p:ph type="body" idx="1"/>
          </p:nvPr>
        </p:nvSpPr>
        <p:spPr>
          <a:noFill/>
          <a:ln/>
        </p:spPr>
        <p:txBody>
          <a:bodyPr/>
          <a:lstStyle/>
          <a:p>
            <a:endParaRPr lang="en-US" smtClean="0"/>
          </a:p>
        </p:txBody>
      </p:sp>
    </p:spTree>
    <p:extLst>
      <p:ext uri="{BB962C8B-B14F-4D97-AF65-F5344CB8AC3E}">
        <p14:creationId xmlns:p14="http://schemas.microsoft.com/office/powerpoint/2010/main" xmlns="" val="334887554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7"/>
          <p:cNvSpPr>
            <a:spLocks noGrp="1" noChangeArrowheads="1"/>
          </p:cNvSpPr>
          <p:nvPr>
            <p:ph type="sldNum" sz="quarter" idx="5"/>
          </p:nvPr>
        </p:nvSpPr>
        <p:spPr>
          <a:noFill/>
        </p:spPr>
        <p:txBody>
          <a:bodyPr/>
          <a:lstStyle/>
          <a:p>
            <a:fld id="{DC52628D-64D9-49C5-BCF6-EAD7F00F93A8}" type="slidenum">
              <a:rPr lang="en-US" smtClean="0"/>
              <a:pPr/>
              <a:t>21</a:t>
            </a:fld>
            <a:endParaRPr lang="en-US" smtClean="0"/>
          </a:p>
        </p:txBody>
      </p:sp>
      <p:sp>
        <p:nvSpPr>
          <p:cNvPr id="61443" name="Rectangle 2"/>
          <p:cNvSpPr>
            <a:spLocks noGrp="1" noRot="1" noChangeAspect="1" noChangeArrowheads="1" noTextEdit="1"/>
          </p:cNvSpPr>
          <p:nvPr>
            <p:ph type="sldImg"/>
          </p:nvPr>
        </p:nvSpPr>
        <p:spPr>
          <a:ln/>
        </p:spPr>
      </p:sp>
      <p:sp>
        <p:nvSpPr>
          <p:cNvPr id="61444" name="Rectangle 3"/>
          <p:cNvSpPr>
            <a:spLocks noGrp="1" noChangeArrowheads="1"/>
          </p:cNvSpPr>
          <p:nvPr>
            <p:ph type="body" idx="1"/>
          </p:nvPr>
        </p:nvSpPr>
        <p:spPr>
          <a:noFill/>
          <a:ln/>
        </p:spPr>
        <p:txBody>
          <a:bodyPr/>
          <a:lstStyle/>
          <a:p>
            <a:endParaRPr lang="en-US" smtClean="0"/>
          </a:p>
        </p:txBody>
      </p:sp>
    </p:spTree>
    <p:extLst>
      <p:ext uri="{BB962C8B-B14F-4D97-AF65-F5344CB8AC3E}">
        <p14:creationId xmlns:p14="http://schemas.microsoft.com/office/powerpoint/2010/main" xmlns="" val="330966753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7"/>
          <p:cNvSpPr>
            <a:spLocks noGrp="1" noChangeArrowheads="1"/>
          </p:cNvSpPr>
          <p:nvPr>
            <p:ph type="sldNum" sz="quarter" idx="5"/>
          </p:nvPr>
        </p:nvSpPr>
        <p:spPr>
          <a:noFill/>
        </p:spPr>
        <p:txBody>
          <a:bodyPr/>
          <a:lstStyle/>
          <a:p>
            <a:fld id="{591052AE-4477-4CD1-A883-5172998080F9}" type="slidenum">
              <a:rPr lang="en-US" smtClean="0"/>
              <a:pPr/>
              <a:t>22</a:t>
            </a:fld>
            <a:endParaRPr lang="en-US" smtClean="0"/>
          </a:p>
        </p:txBody>
      </p:sp>
      <p:sp>
        <p:nvSpPr>
          <p:cNvPr id="62467" name="Rectangle 2"/>
          <p:cNvSpPr>
            <a:spLocks noGrp="1" noRot="1" noChangeAspect="1" noChangeArrowheads="1" noTextEdit="1"/>
          </p:cNvSpPr>
          <p:nvPr>
            <p:ph type="sldImg"/>
          </p:nvPr>
        </p:nvSpPr>
        <p:spPr>
          <a:ln/>
        </p:spPr>
      </p:sp>
      <p:sp>
        <p:nvSpPr>
          <p:cNvPr id="62468" name="Rectangle 3"/>
          <p:cNvSpPr>
            <a:spLocks noGrp="1" noChangeArrowheads="1"/>
          </p:cNvSpPr>
          <p:nvPr>
            <p:ph type="body" idx="1"/>
          </p:nvPr>
        </p:nvSpPr>
        <p:spPr>
          <a:noFill/>
          <a:ln/>
        </p:spPr>
        <p:txBody>
          <a:bodyPr/>
          <a:lstStyle/>
          <a:p>
            <a:endParaRPr lang="en-US" smtClean="0"/>
          </a:p>
        </p:txBody>
      </p:sp>
    </p:spTree>
    <p:extLst>
      <p:ext uri="{BB962C8B-B14F-4D97-AF65-F5344CB8AC3E}">
        <p14:creationId xmlns:p14="http://schemas.microsoft.com/office/powerpoint/2010/main" xmlns="" val="428923704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p:cNvSpPr>
            <a:spLocks noGrp="1" noChangeArrowheads="1"/>
          </p:cNvSpPr>
          <p:nvPr>
            <p:ph type="sldNum" sz="quarter" idx="5"/>
          </p:nvPr>
        </p:nvSpPr>
        <p:spPr>
          <a:noFill/>
        </p:spPr>
        <p:txBody>
          <a:bodyPr/>
          <a:lstStyle/>
          <a:p>
            <a:fld id="{17FA47DA-DE20-4525-A311-94E086359EE0}" type="slidenum">
              <a:rPr lang="en-US" smtClean="0"/>
              <a:pPr/>
              <a:t>23</a:t>
            </a:fld>
            <a:endParaRPr lang="en-US" smtClean="0"/>
          </a:p>
        </p:txBody>
      </p:sp>
      <p:sp>
        <p:nvSpPr>
          <p:cNvPr id="63491" name="Rectangle 2"/>
          <p:cNvSpPr>
            <a:spLocks noGrp="1" noRot="1" noChangeAspect="1" noChangeArrowheads="1" noTextEdit="1"/>
          </p:cNvSpPr>
          <p:nvPr>
            <p:ph type="sldImg"/>
          </p:nvPr>
        </p:nvSpPr>
        <p:spPr>
          <a:ln/>
        </p:spPr>
      </p:sp>
      <p:sp>
        <p:nvSpPr>
          <p:cNvPr id="63492" name="Rectangle 3"/>
          <p:cNvSpPr>
            <a:spLocks noGrp="1" noChangeArrowheads="1"/>
          </p:cNvSpPr>
          <p:nvPr>
            <p:ph type="body" idx="1"/>
          </p:nvPr>
        </p:nvSpPr>
        <p:spPr>
          <a:noFill/>
          <a:ln/>
        </p:spPr>
        <p:txBody>
          <a:bodyPr/>
          <a:lstStyle/>
          <a:p>
            <a:endParaRPr lang="en-US" smtClean="0"/>
          </a:p>
        </p:txBody>
      </p:sp>
    </p:spTree>
    <p:extLst>
      <p:ext uri="{BB962C8B-B14F-4D97-AF65-F5344CB8AC3E}">
        <p14:creationId xmlns:p14="http://schemas.microsoft.com/office/powerpoint/2010/main" xmlns="" val="182358655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7"/>
          <p:cNvSpPr>
            <a:spLocks noGrp="1" noChangeArrowheads="1"/>
          </p:cNvSpPr>
          <p:nvPr>
            <p:ph type="sldNum" sz="quarter" idx="5"/>
          </p:nvPr>
        </p:nvSpPr>
        <p:spPr>
          <a:noFill/>
        </p:spPr>
        <p:txBody>
          <a:bodyPr/>
          <a:lstStyle/>
          <a:p>
            <a:fld id="{E73AB5AC-CF9F-4079-B148-9F7FBE60C04D}" type="slidenum">
              <a:rPr lang="en-US" smtClean="0"/>
              <a:pPr/>
              <a:t>24</a:t>
            </a:fld>
            <a:endParaRPr lang="en-US" smtClean="0"/>
          </a:p>
        </p:txBody>
      </p:sp>
      <p:sp>
        <p:nvSpPr>
          <p:cNvPr id="65539" name="Rectangle 2"/>
          <p:cNvSpPr>
            <a:spLocks noGrp="1" noRot="1" noChangeAspect="1" noChangeArrowheads="1" noTextEdit="1"/>
          </p:cNvSpPr>
          <p:nvPr>
            <p:ph type="sldImg"/>
          </p:nvPr>
        </p:nvSpPr>
        <p:spPr>
          <a:ln/>
        </p:spPr>
      </p:sp>
      <p:sp>
        <p:nvSpPr>
          <p:cNvPr id="65540" name="Rectangle 3"/>
          <p:cNvSpPr>
            <a:spLocks noGrp="1" noChangeArrowheads="1"/>
          </p:cNvSpPr>
          <p:nvPr>
            <p:ph type="body" idx="1"/>
          </p:nvPr>
        </p:nvSpPr>
        <p:spPr>
          <a:noFill/>
          <a:ln/>
        </p:spPr>
        <p:txBody>
          <a:bodyPr/>
          <a:lstStyle/>
          <a:p>
            <a:endParaRPr lang="en-US" smtClean="0"/>
          </a:p>
        </p:txBody>
      </p:sp>
    </p:spTree>
    <p:extLst>
      <p:ext uri="{BB962C8B-B14F-4D97-AF65-F5344CB8AC3E}">
        <p14:creationId xmlns:p14="http://schemas.microsoft.com/office/powerpoint/2010/main" xmlns="" val="56696984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7"/>
          <p:cNvSpPr>
            <a:spLocks noGrp="1" noChangeArrowheads="1"/>
          </p:cNvSpPr>
          <p:nvPr>
            <p:ph type="sldNum" sz="quarter" idx="5"/>
          </p:nvPr>
        </p:nvSpPr>
        <p:spPr>
          <a:noFill/>
        </p:spPr>
        <p:txBody>
          <a:bodyPr/>
          <a:lstStyle/>
          <a:p>
            <a:fld id="{3BB3EC22-015E-457C-BAFB-B4E576BC2BF0}" type="slidenum">
              <a:rPr lang="en-US" smtClean="0"/>
              <a:pPr/>
              <a:t>25</a:t>
            </a:fld>
            <a:endParaRPr lang="en-US" smtClean="0"/>
          </a:p>
        </p:txBody>
      </p:sp>
      <p:sp>
        <p:nvSpPr>
          <p:cNvPr id="66563" name="Rectangle 2"/>
          <p:cNvSpPr>
            <a:spLocks noGrp="1" noRot="1" noChangeAspect="1" noChangeArrowheads="1" noTextEdit="1"/>
          </p:cNvSpPr>
          <p:nvPr>
            <p:ph type="sldImg"/>
          </p:nvPr>
        </p:nvSpPr>
        <p:spPr>
          <a:ln/>
        </p:spPr>
      </p:sp>
      <p:sp>
        <p:nvSpPr>
          <p:cNvPr id="66564" name="Rectangle 3"/>
          <p:cNvSpPr>
            <a:spLocks noGrp="1" noChangeArrowheads="1"/>
          </p:cNvSpPr>
          <p:nvPr>
            <p:ph type="body" idx="1"/>
          </p:nvPr>
        </p:nvSpPr>
        <p:spPr>
          <a:noFill/>
          <a:ln/>
        </p:spPr>
        <p:txBody>
          <a:bodyPr/>
          <a:lstStyle/>
          <a:p>
            <a:endParaRPr lang="en-US" smtClean="0"/>
          </a:p>
        </p:txBody>
      </p:sp>
    </p:spTree>
    <p:extLst>
      <p:ext uri="{BB962C8B-B14F-4D97-AF65-F5344CB8AC3E}">
        <p14:creationId xmlns:p14="http://schemas.microsoft.com/office/powerpoint/2010/main" xmlns="" val="134150371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EA702F5C-CA5C-469A-8D09-2F1D5477915A}" type="slidenum">
              <a:rPr lang="en-US" smtClean="0"/>
              <a:pPr>
                <a:defRPr/>
              </a:pPr>
              <a:t>3</a:t>
            </a:fld>
            <a:endParaRPr lang="en-US"/>
          </a:p>
        </p:txBody>
      </p:sp>
    </p:spTree>
    <p:extLst>
      <p:ext uri="{BB962C8B-B14F-4D97-AF65-F5344CB8AC3E}">
        <p14:creationId xmlns:p14="http://schemas.microsoft.com/office/powerpoint/2010/main" xmlns="" val="16573639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p:spPr>
        <p:txBody>
          <a:bodyPr/>
          <a:lstStyle/>
          <a:p>
            <a:fld id="{3894A525-1957-4CB2-8644-DA3FC16FDA1F}" type="slidenum">
              <a:rPr lang="en-US" smtClean="0"/>
              <a:pPr/>
              <a:t>4</a:t>
            </a:fld>
            <a:endParaRPr lang="en-US" smtClean="0"/>
          </a:p>
        </p:txBody>
      </p:sp>
      <p:sp>
        <p:nvSpPr>
          <p:cNvPr id="44035" name="Rectangle 2"/>
          <p:cNvSpPr>
            <a:spLocks noGrp="1" noRot="1" noChangeAspect="1" noChangeArrowheads="1" noTextEdit="1"/>
          </p:cNvSpPr>
          <p:nvPr>
            <p:ph type="sldImg"/>
          </p:nvPr>
        </p:nvSpPr>
        <p:spPr>
          <a:ln/>
        </p:spPr>
      </p:sp>
      <p:sp>
        <p:nvSpPr>
          <p:cNvPr id="44036" name="Rectangle 3"/>
          <p:cNvSpPr>
            <a:spLocks noGrp="1" noChangeArrowheads="1"/>
          </p:cNvSpPr>
          <p:nvPr>
            <p:ph type="body" idx="1"/>
          </p:nvPr>
        </p:nvSpPr>
        <p:spPr>
          <a:noFill/>
          <a:ln/>
        </p:spPr>
        <p:txBody>
          <a:bodyPr/>
          <a:lstStyle/>
          <a:p>
            <a:endParaRPr lang="en-US" smtClean="0"/>
          </a:p>
        </p:txBody>
      </p:sp>
    </p:spTree>
    <p:extLst>
      <p:ext uri="{BB962C8B-B14F-4D97-AF65-F5344CB8AC3E}">
        <p14:creationId xmlns:p14="http://schemas.microsoft.com/office/powerpoint/2010/main" xmlns="" val="272472839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p:cNvSpPr>
            <a:spLocks noGrp="1" noChangeArrowheads="1"/>
          </p:cNvSpPr>
          <p:nvPr>
            <p:ph type="sldNum" sz="quarter" idx="5"/>
          </p:nvPr>
        </p:nvSpPr>
        <p:spPr>
          <a:noFill/>
        </p:spPr>
        <p:txBody>
          <a:bodyPr/>
          <a:lstStyle/>
          <a:p>
            <a:fld id="{76BB0281-67D5-4F12-8116-907D1F59DA95}" type="slidenum">
              <a:rPr lang="en-US" smtClean="0"/>
              <a:pPr/>
              <a:t>5</a:t>
            </a:fld>
            <a:endParaRPr lang="en-US" smtClean="0"/>
          </a:p>
        </p:txBody>
      </p:sp>
      <p:sp>
        <p:nvSpPr>
          <p:cNvPr id="45059" name="Rectangle 2"/>
          <p:cNvSpPr>
            <a:spLocks noGrp="1" noRot="1" noChangeAspect="1" noChangeArrowheads="1" noTextEdit="1"/>
          </p:cNvSpPr>
          <p:nvPr>
            <p:ph type="sldImg"/>
          </p:nvPr>
        </p:nvSpPr>
        <p:spPr>
          <a:ln/>
        </p:spPr>
      </p:sp>
      <p:sp>
        <p:nvSpPr>
          <p:cNvPr id="45060" name="Rectangle 3"/>
          <p:cNvSpPr>
            <a:spLocks noGrp="1" noChangeArrowheads="1"/>
          </p:cNvSpPr>
          <p:nvPr>
            <p:ph type="body" idx="1"/>
          </p:nvPr>
        </p:nvSpPr>
        <p:spPr>
          <a:noFill/>
          <a:ln/>
        </p:spPr>
        <p:txBody>
          <a:bodyPr/>
          <a:lstStyle/>
          <a:p>
            <a:endParaRPr lang="en-US" smtClean="0"/>
          </a:p>
        </p:txBody>
      </p:sp>
    </p:spTree>
    <p:extLst>
      <p:ext uri="{BB962C8B-B14F-4D97-AF65-F5344CB8AC3E}">
        <p14:creationId xmlns:p14="http://schemas.microsoft.com/office/powerpoint/2010/main" xmlns="" val="43397390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7"/>
          <p:cNvSpPr>
            <a:spLocks noGrp="1" noChangeArrowheads="1"/>
          </p:cNvSpPr>
          <p:nvPr>
            <p:ph type="sldNum" sz="quarter" idx="5"/>
          </p:nvPr>
        </p:nvSpPr>
        <p:spPr>
          <a:noFill/>
        </p:spPr>
        <p:txBody>
          <a:bodyPr/>
          <a:lstStyle/>
          <a:p>
            <a:fld id="{5CD0E6AB-1479-480D-9A71-52CBE85E1626}" type="slidenum">
              <a:rPr lang="en-US" smtClean="0"/>
              <a:pPr/>
              <a:t>6</a:t>
            </a:fld>
            <a:endParaRPr lang="en-US" smtClean="0"/>
          </a:p>
        </p:txBody>
      </p:sp>
      <p:sp>
        <p:nvSpPr>
          <p:cNvPr id="46083" name="Rectangle 2"/>
          <p:cNvSpPr>
            <a:spLocks noGrp="1" noRot="1" noChangeAspect="1" noChangeArrowheads="1" noTextEdit="1"/>
          </p:cNvSpPr>
          <p:nvPr>
            <p:ph type="sldImg"/>
          </p:nvPr>
        </p:nvSpPr>
        <p:spPr>
          <a:ln/>
        </p:spPr>
      </p:sp>
      <p:sp>
        <p:nvSpPr>
          <p:cNvPr id="46084" name="Rectangle 3"/>
          <p:cNvSpPr>
            <a:spLocks noGrp="1" noChangeArrowheads="1"/>
          </p:cNvSpPr>
          <p:nvPr>
            <p:ph type="body" idx="1"/>
          </p:nvPr>
        </p:nvSpPr>
        <p:spPr>
          <a:noFill/>
          <a:ln/>
        </p:spPr>
        <p:txBody>
          <a:bodyPr/>
          <a:lstStyle/>
          <a:p>
            <a:endParaRPr lang="en-US" smtClean="0"/>
          </a:p>
        </p:txBody>
      </p:sp>
    </p:spTree>
    <p:extLst>
      <p:ext uri="{BB962C8B-B14F-4D97-AF65-F5344CB8AC3E}">
        <p14:creationId xmlns:p14="http://schemas.microsoft.com/office/powerpoint/2010/main" xmlns="" val="8654679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7"/>
          <p:cNvSpPr>
            <a:spLocks noGrp="1" noChangeArrowheads="1"/>
          </p:cNvSpPr>
          <p:nvPr>
            <p:ph type="sldNum" sz="quarter" idx="5"/>
          </p:nvPr>
        </p:nvSpPr>
        <p:spPr>
          <a:noFill/>
        </p:spPr>
        <p:txBody>
          <a:bodyPr/>
          <a:lstStyle/>
          <a:p>
            <a:fld id="{D6526D4F-07D3-4D8C-AD5E-82E9E9A7B8A2}" type="slidenum">
              <a:rPr lang="en-US" smtClean="0"/>
              <a:pPr/>
              <a:t>7</a:t>
            </a:fld>
            <a:endParaRPr lang="en-US" smtClean="0"/>
          </a:p>
        </p:txBody>
      </p:sp>
      <p:sp>
        <p:nvSpPr>
          <p:cNvPr id="47107" name="Rectangle 2"/>
          <p:cNvSpPr>
            <a:spLocks noGrp="1" noRot="1" noChangeAspect="1" noChangeArrowheads="1" noTextEdit="1"/>
          </p:cNvSpPr>
          <p:nvPr>
            <p:ph type="sldImg"/>
          </p:nvPr>
        </p:nvSpPr>
        <p:spPr>
          <a:ln/>
        </p:spPr>
      </p:sp>
      <p:sp>
        <p:nvSpPr>
          <p:cNvPr id="47108" name="Rectangle 3"/>
          <p:cNvSpPr>
            <a:spLocks noGrp="1" noChangeArrowheads="1"/>
          </p:cNvSpPr>
          <p:nvPr>
            <p:ph type="body" idx="1"/>
          </p:nvPr>
        </p:nvSpPr>
        <p:spPr>
          <a:noFill/>
          <a:ln/>
        </p:spPr>
        <p:txBody>
          <a:bodyPr/>
          <a:lstStyle/>
          <a:p>
            <a:endParaRPr lang="en-US" smtClean="0"/>
          </a:p>
        </p:txBody>
      </p:sp>
    </p:spTree>
    <p:extLst>
      <p:ext uri="{BB962C8B-B14F-4D97-AF65-F5344CB8AC3E}">
        <p14:creationId xmlns:p14="http://schemas.microsoft.com/office/powerpoint/2010/main" xmlns="" val="193666368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7"/>
          <p:cNvSpPr>
            <a:spLocks noGrp="1" noChangeArrowheads="1"/>
          </p:cNvSpPr>
          <p:nvPr>
            <p:ph type="sldNum" sz="quarter" idx="5"/>
          </p:nvPr>
        </p:nvSpPr>
        <p:spPr>
          <a:noFill/>
        </p:spPr>
        <p:txBody>
          <a:bodyPr/>
          <a:lstStyle/>
          <a:p>
            <a:fld id="{A2913F98-5461-4067-B089-A4D46E4D68FC}" type="slidenum">
              <a:rPr lang="en-US" smtClean="0"/>
              <a:pPr/>
              <a:t>8</a:t>
            </a:fld>
            <a:endParaRPr lang="en-US" smtClean="0"/>
          </a:p>
        </p:txBody>
      </p:sp>
      <p:sp>
        <p:nvSpPr>
          <p:cNvPr id="48131" name="Rectangle 2"/>
          <p:cNvSpPr>
            <a:spLocks noGrp="1" noRot="1" noChangeAspect="1" noChangeArrowheads="1" noTextEdit="1"/>
          </p:cNvSpPr>
          <p:nvPr>
            <p:ph type="sldImg"/>
          </p:nvPr>
        </p:nvSpPr>
        <p:spPr>
          <a:ln/>
        </p:spPr>
      </p:sp>
      <p:sp>
        <p:nvSpPr>
          <p:cNvPr id="48132" name="Rectangle 3"/>
          <p:cNvSpPr>
            <a:spLocks noGrp="1" noChangeArrowheads="1"/>
          </p:cNvSpPr>
          <p:nvPr>
            <p:ph type="body" idx="1"/>
          </p:nvPr>
        </p:nvSpPr>
        <p:spPr>
          <a:noFill/>
          <a:ln/>
        </p:spPr>
        <p:txBody>
          <a:bodyPr/>
          <a:lstStyle/>
          <a:p>
            <a:endParaRPr lang="en-US" smtClean="0"/>
          </a:p>
        </p:txBody>
      </p:sp>
    </p:spTree>
    <p:extLst>
      <p:ext uri="{BB962C8B-B14F-4D97-AF65-F5344CB8AC3E}">
        <p14:creationId xmlns:p14="http://schemas.microsoft.com/office/powerpoint/2010/main" xmlns="" val="125846744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p:cNvSpPr>
            <a:spLocks noGrp="1" noChangeArrowheads="1"/>
          </p:cNvSpPr>
          <p:nvPr>
            <p:ph type="sldNum" sz="quarter" idx="5"/>
          </p:nvPr>
        </p:nvSpPr>
        <p:spPr>
          <a:noFill/>
        </p:spPr>
        <p:txBody>
          <a:bodyPr/>
          <a:lstStyle/>
          <a:p>
            <a:fld id="{67118A44-7023-46D1-9D32-4B66E8122BEA}" type="slidenum">
              <a:rPr lang="en-US" smtClean="0"/>
              <a:pPr/>
              <a:t>9</a:t>
            </a:fld>
            <a:endParaRPr lang="en-US" smtClean="0"/>
          </a:p>
        </p:txBody>
      </p:sp>
      <p:sp>
        <p:nvSpPr>
          <p:cNvPr id="49155" name="Rectangle 2"/>
          <p:cNvSpPr>
            <a:spLocks noGrp="1" noRot="1" noChangeAspect="1" noChangeArrowheads="1" noTextEdit="1"/>
          </p:cNvSpPr>
          <p:nvPr>
            <p:ph type="sldImg"/>
          </p:nvPr>
        </p:nvSpPr>
        <p:spPr>
          <a:ln/>
        </p:spPr>
      </p:sp>
      <p:sp>
        <p:nvSpPr>
          <p:cNvPr id="49156" name="Rectangle 3"/>
          <p:cNvSpPr>
            <a:spLocks noGrp="1" noChangeArrowheads="1"/>
          </p:cNvSpPr>
          <p:nvPr>
            <p:ph type="body" idx="1"/>
          </p:nvPr>
        </p:nvSpPr>
        <p:spPr>
          <a:noFill/>
          <a:ln/>
        </p:spPr>
        <p:txBody>
          <a:bodyPr/>
          <a:lstStyle/>
          <a:p>
            <a:endParaRPr lang="en-US" smtClean="0"/>
          </a:p>
        </p:txBody>
      </p:sp>
    </p:spTree>
    <p:extLst>
      <p:ext uri="{BB962C8B-B14F-4D97-AF65-F5344CB8AC3E}">
        <p14:creationId xmlns:p14="http://schemas.microsoft.com/office/powerpoint/2010/main" xmlns="" val="242770077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4"/>
          <p:cNvSpPr>
            <a:spLocks noChangeArrowheads="1"/>
          </p:cNvSpPr>
          <p:nvPr/>
        </p:nvSpPr>
        <p:spPr bwMode="auto">
          <a:xfrm>
            <a:off x="290513" y="2546350"/>
            <a:ext cx="2300287" cy="474663"/>
          </a:xfrm>
          <a:prstGeom prst="rect">
            <a:avLst/>
          </a:prstGeom>
          <a:gradFill rotWithShape="0">
            <a:gsLst>
              <a:gs pos="0">
                <a:srgbClr val="6699FF"/>
              </a:gs>
              <a:gs pos="100000">
                <a:srgbClr val="FFFFFF"/>
              </a:gs>
            </a:gsLst>
            <a:lin ang="0" scaled="1"/>
          </a:gradFill>
          <a:ln w="9525">
            <a:noFill/>
            <a:miter lim="800000"/>
            <a:headEnd/>
            <a:tailEnd/>
          </a:ln>
          <a:effectLst/>
        </p:spPr>
        <p:txBody>
          <a:bodyPr wrap="none" anchor="ctr"/>
          <a:lstStyle/>
          <a:p>
            <a:pPr>
              <a:defRPr/>
            </a:pPr>
            <a:endParaRPr lang="en-US"/>
          </a:p>
        </p:txBody>
      </p:sp>
      <p:sp>
        <p:nvSpPr>
          <p:cNvPr id="5" name="Rectangle 4"/>
          <p:cNvSpPr>
            <a:spLocks noChangeArrowheads="1"/>
          </p:cNvSpPr>
          <p:nvPr userDrawn="1"/>
        </p:nvSpPr>
        <p:spPr bwMode="auto">
          <a:xfrm>
            <a:off x="0" y="0"/>
            <a:ext cx="457200" cy="6324600"/>
          </a:xfrm>
          <a:prstGeom prst="rect">
            <a:avLst/>
          </a:prstGeom>
          <a:gradFill rotWithShape="0">
            <a:gsLst>
              <a:gs pos="0">
                <a:schemeClr val="tx2"/>
              </a:gs>
              <a:gs pos="100000">
                <a:schemeClr val="bg1"/>
              </a:gs>
            </a:gsLst>
            <a:lin ang="5400000" scaled="1"/>
          </a:gradFill>
          <a:ln w="9525">
            <a:noFill/>
            <a:miter lim="800000"/>
            <a:headEnd/>
            <a:tailEnd/>
          </a:ln>
          <a:effectLst/>
        </p:spPr>
        <p:txBody>
          <a:bodyPr wrap="none" anchor="ctr"/>
          <a:lstStyle/>
          <a:p>
            <a:pPr>
              <a:defRPr/>
            </a:pPr>
            <a:endParaRPr lang="en-US"/>
          </a:p>
        </p:txBody>
      </p:sp>
      <p:sp>
        <p:nvSpPr>
          <p:cNvPr id="6" name="Rectangle 5"/>
          <p:cNvSpPr>
            <a:spLocks noChangeArrowheads="1"/>
          </p:cNvSpPr>
          <p:nvPr userDrawn="1"/>
        </p:nvSpPr>
        <p:spPr bwMode="auto">
          <a:xfrm>
            <a:off x="6477000" y="914400"/>
            <a:ext cx="2667000" cy="228600"/>
          </a:xfrm>
          <a:prstGeom prst="rect">
            <a:avLst/>
          </a:prstGeom>
          <a:gradFill rotWithShape="0">
            <a:gsLst>
              <a:gs pos="0">
                <a:srgbClr val="FFFFFF"/>
              </a:gs>
              <a:gs pos="100000">
                <a:schemeClr val="accent2"/>
              </a:gs>
            </a:gsLst>
            <a:lin ang="0" scaled="1"/>
          </a:gradFill>
          <a:ln w="9525">
            <a:noFill/>
            <a:miter lim="800000"/>
            <a:headEnd/>
            <a:tailEnd/>
          </a:ln>
          <a:effectLst/>
        </p:spPr>
        <p:txBody>
          <a:bodyPr wrap="none" anchor="ctr"/>
          <a:lstStyle/>
          <a:p>
            <a:pPr>
              <a:defRPr/>
            </a:pPr>
            <a:endParaRPr lang="en-US"/>
          </a:p>
        </p:txBody>
      </p:sp>
      <p:sp>
        <p:nvSpPr>
          <p:cNvPr id="7" name="Rectangle 6"/>
          <p:cNvSpPr>
            <a:spLocks noChangeArrowheads="1"/>
          </p:cNvSpPr>
          <p:nvPr userDrawn="1"/>
        </p:nvSpPr>
        <p:spPr bwMode="auto">
          <a:xfrm>
            <a:off x="1066800" y="0"/>
            <a:ext cx="8077200" cy="228600"/>
          </a:xfrm>
          <a:prstGeom prst="rect">
            <a:avLst/>
          </a:prstGeom>
          <a:gradFill rotWithShape="0">
            <a:gsLst>
              <a:gs pos="0">
                <a:schemeClr val="bg1"/>
              </a:gs>
              <a:gs pos="100000">
                <a:schemeClr val="hlink"/>
              </a:gs>
            </a:gsLst>
            <a:lin ang="0" scaled="1"/>
          </a:gradFill>
          <a:ln w="9525">
            <a:noFill/>
            <a:miter lim="800000"/>
            <a:headEnd/>
            <a:tailEnd/>
          </a:ln>
          <a:effectLst/>
        </p:spPr>
        <p:txBody>
          <a:bodyPr wrap="none" anchor="ctr"/>
          <a:lstStyle/>
          <a:p>
            <a:pPr>
              <a:defRPr/>
            </a:pPr>
            <a:endParaRPr lang="en-US"/>
          </a:p>
        </p:txBody>
      </p:sp>
      <p:sp>
        <p:nvSpPr>
          <p:cNvPr id="8" name="Rectangle 7"/>
          <p:cNvSpPr>
            <a:spLocks noChangeArrowheads="1"/>
          </p:cNvSpPr>
          <p:nvPr userDrawn="1"/>
        </p:nvSpPr>
        <p:spPr bwMode="auto">
          <a:xfrm>
            <a:off x="4572000" y="457200"/>
            <a:ext cx="4572000" cy="228600"/>
          </a:xfrm>
          <a:prstGeom prst="rect">
            <a:avLst/>
          </a:prstGeom>
          <a:gradFill rotWithShape="0">
            <a:gsLst>
              <a:gs pos="0">
                <a:srgbClr val="FFFFFF"/>
              </a:gs>
              <a:gs pos="100000">
                <a:schemeClr val="tx2"/>
              </a:gs>
            </a:gsLst>
            <a:lin ang="0" scaled="1"/>
          </a:gradFill>
          <a:ln w="9525">
            <a:noFill/>
            <a:miter lim="800000"/>
            <a:headEnd/>
            <a:tailEnd/>
          </a:ln>
          <a:effectLst/>
        </p:spPr>
        <p:txBody>
          <a:bodyPr wrap="none" anchor="ctr"/>
          <a:lstStyle/>
          <a:p>
            <a:pPr>
              <a:defRPr/>
            </a:pPr>
            <a:endParaRPr lang="en-US"/>
          </a:p>
        </p:txBody>
      </p:sp>
      <p:sp>
        <p:nvSpPr>
          <p:cNvPr id="9" name="Rectangle 8"/>
          <p:cNvSpPr>
            <a:spLocks noChangeArrowheads="1"/>
          </p:cNvSpPr>
          <p:nvPr userDrawn="1"/>
        </p:nvSpPr>
        <p:spPr bwMode="auto">
          <a:xfrm>
            <a:off x="5334000" y="685800"/>
            <a:ext cx="3810000" cy="228600"/>
          </a:xfrm>
          <a:prstGeom prst="rect">
            <a:avLst/>
          </a:prstGeom>
          <a:gradFill rotWithShape="0">
            <a:gsLst>
              <a:gs pos="0">
                <a:schemeClr val="bg1"/>
              </a:gs>
              <a:gs pos="100000">
                <a:srgbClr val="00CC66"/>
              </a:gs>
            </a:gsLst>
            <a:lin ang="0" scaled="1"/>
          </a:gradFill>
          <a:ln w="9525">
            <a:noFill/>
            <a:miter lim="800000"/>
            <a:headEnd/>
            <a:tailEnd/>
          </a:ln>
          <a:effectLst/>
        </p:spPr>
        <p:txBody>
          <a:bodyPr wrap="none" anchor="ctr"/>
          <a:lstStyle/>
          <a:p>
            <a:pPr>
              <a:defRPr/>
            </a:pPr>
            <a:endParaRPr lang="en-US"/>
          </a:p>
        </p:txBody>
      </p:sp>
      <p:sp>
        <p:nvSpPr>
          <p:cNvPr id="10" name="Rectangle 9"/>
          <p:cNvSpPr>
            <a:spLocks noChangeArrowheads="1"/>
          </p:cNvSpPr>
          <p:nvPr userDrawn="1"/>
        </p:nvSpPr>
        <p:spPr bwMode="auto">
          <a:xfrm>
            <a:off x="2895600" y="228600"/>
            <a:ext cx="6248400" cy="228600"/>
          </a:xfrm>
          <a:prstGeom prst="rect">
            <a:avLst/>
          </a:prstGeom>
          <a:gradFill rotWithShape="0">
            <a:gsLst>
              <a:gs pos="0">
                <a:schemeClr val="bg1"/>
              </a:gs>
              <a:gs pos="100000">
                <a:srgbClr val="FF33CC"/>
              </a:gs>
            </a:gsLst>
            <a:lin ang="0" scaled="1"/>
          </a:gradFill>
          <a:ln w="9525">
            <a:noFill/>
            <a:miter lim="800000"/>
            <a:headEnd/>
            <a:tailEnd/>
          </a:ln>
          <a:effectLst/>
        </p:spPr>
        <p:txBody>
          <a:bodyPr wrap="none" anchor="ctr"/>
          <a:lstStyle/>
          <a:p>
            <a:pPr>
              <a:defRPr/>
            </a:pPr>
            <a:endParaRPr lang="en-US"/>
          </a:p>
        </p:txBody>
      </p:sp>
      <p:sp>
        <p:nvSpPr>
          <p:cNvPr id="11" name="Rectangle 9"/>
          <p:cNvSpPr>
            <a:spLocks noChangeArrowheads="1"/>
          </p:cNvSpPr>
          <p:nvPr/>
        </p:nvSpPr>
        <p:spPr bwMode="auto">
          <a:xfrm>
            <a:off x="0" y="2895600"/>
            <a:ext cx="4114800" cy="422275"/>
          </a:xfrm>
          <a:prstGeom prst="rect">
            <a:avLst/>
          </a:prstGeom>
          <a:gradFill rotWithShape="0">
            <a:gsLst>
              <a:gs pos="0">
                <a:schemeClr val="hlink"/>
              </a:gs>
              <a:gs pos="100000">
                <a:schemeClr val="bg1"/>
              </a:gs>
            </a:gsLst>
            <a:lin ang="18900000" scaled="1"/>
          </a:gradFill>
          <a:ln w="9525">
            <a:noFill/>
            <a:miter lim="800000"/>
            <a:headEnd/>
            <a:tailEnd/>
          </a:ln>
          <a:effectLst/>
        </p:spPr>
        <p:txBody>
          <a:bodyPr wrap="none" anchor="ctr"/>
          <a:lstStyle/>
          <a:p>
            <a:pPr>
              <a:defRPr/>
            </a:pPr>
            <a:endParaRPr lang="en-US"/>
          </a:p>
        </p:txBody>
      </p:sp>
      <p:grpSp>
        <p:nvGrpSpPr>
          <p:cNvPr id="12" name="Group 6"/>
          <p:cNvGrpSpPr>
            <a:grpSpLocks/>
          </p:cNvGrpSpPr>
          <p:nvPr/>
        </p:nvGrpSpPr>
        <p:grpSpPr bwMode="auto">
          <a:xfrm>
            <a:off x="152400" y="3200400"/>
            <a:ext cx="5638800" cy="474663"/>
            <a:chOff x="912" y="2640"/>
            <a:chExt cx="672" cy="432"/>
          </a:xfrm>
        </p:grpSpPr>
        <p:sp>
          <p:nvSpPr>
            <p:cNvPr id="13" name="Rectangle 7"/>
            <p:cNvSpPr>
              <a:spLocks noChangeArrowheads="1"/>
            </p:cNvSpPr>
            <p:nvPr/>
          </p:nvSpPr>
          <p:spPr bwMode="auto">
            <a:xfrm>
              <a:off x="912" y="2640"/>
              <a:ext cx="384" cy="432"/>
            </a:xfrm>
            <a:prstGeom prst="rect">
              <a:avLst/>
            </a:prstGeom>
            <a:solidFill>
              <a:schemeClr val="accent2"/>
            </a:solidFill>
            <a:ln w="9525">
              <a:noFill/>
              <a:miter lim="800000"/>
              <a:headEnd/>
              <a:tailEnd/>
            </a:ln>
            <a:effectLst/>
          </p:spPr>
          <p:txBody>
            <a:bodyPr wrap="none" anchor="ctr"/>
            <a:lstStyle/>
            <a:p>
              <a:pPr>
                <a:defRPr/>
              </a:pPr>
              <a:endParaRPr lang="en-US"/>
            </a:p>
          </p:txBody>
        </p:sp>
        <p:sp>
          <p:nvSpPr>
            <p:cNvPr id="14" name="Rectangle 8"/>
            <p:cNvSpPr>
              <a:spLocks noChangeArrowheads="1"/>
            </p:cNvSpPr>
            <p:nvPr/>
          </p:nvSpPr>
          <p:spPr bwMode="auto">
            <a:xfrm>
              <a:off x="1248" y="2640"/>
              <a:ext cx="336" cy="432"/>
            </a:xfrm>
            <a:prstGeom prst="rect">
              <a:avLst/>
            </a:prstGeom>
            <a:gradFill rotWithShape="0">
              <a:gsLst>
                <a:gs pos="0">
                  <a:schemeClr val="accent2"/>
                </a:gs>
                <a:gs pos="100000">
                  <a:schemeClr val="bg1"/>
                </a:gs>
              </a:gsLst>
              <a:lin ang="0" scaled="1"/>
            </a:gradFill>
            <a:ln w="9525">
              <a:noFill/>
              <a:miter lim="800000"/>
              <a:headEnd/>
              <a:tailEnd/>
            </a:ln>
            <a:effectLst/>
          </p:spPr>
          <p:txBody>
            <a:bodyPr wrap="none" anchor="ctr"/>
            <a:lstStyle/>
            <a:p>
              <a:pPr>
                <a:defRPr/>
              </a:pPr>
              <a:endParaRPr lang="en-US"/>
            </a:p>
          </p:txBody>
        </p:sp>
      </p:grpSp>
      <p:sp>
        <p:nvSpPr>
          <p:cNvPr id="15" name="Rectangle 11"/>
          <p:cNvSpPr>
            <a:spLocks noChangeArrowheads="1"/>
          </p:cNvSpPr>
          <p:nvPr/>
        </p:nvSpPr>
        <p:spPr bwMode="auto">
          <a:xfrm flipV="1">
            <a:off x="315913" y="3260725"/>
            <a:ext cx="8693150" cy="55563"/>
          </a:xfrm>
          <a:prstGeom prst="rect">
            <a:avLst/>
          </a:prstGeom>
          <a:gradFill rotWithShape="0">
            <a:gsLst>
              <a:gs pos="0">
                <a:schemeClr val="bg2"/>
              </a:gs>
              <a:gs pos="100000">
                <a:schemeClr val="bg1"/>
              </a:gs>
            </a:gsLst>
            <a:lin ang="0" scaled="1"/>
          </a:gradFill>
          <a:ln w="9525">
            <a:noFill/>
            <a:miter lim="800000"/>
            <a:headEnd/>
            <a:tailEnd/>
          </a:ln>
          <a:effectLst/>
        </p:spPr>
        <p:txBody>
          <a:bodyPr wrap="none" anchor="ctr"/>
          <a:lstStyle/>
          <a:p>
            <a:pPr>
              <a:defRPr/>
            </a:pPr>
            <a:endParaRPr lang="en-US"/>
          </a:p>
        </p:txBody>
      </p:sp>
      <p:sp>
        <p:nvSpPr>
          <p:cNvPr id="16" name="Rectangle 10"/>
          <p:cNvSpPr>
            <a:spLocks noChangeArrowheads="1"/>
          </p:cNvSpPr>
          <p:nvPr/>
        </p:nvSpPr>
        <p:spPr bwMode="auto">
          <a:xfrm>
            <a:off x="609600" y="2438400"/>
            <a:ext cx="36513" cy="3657600"/>
          </a:xfrm>
          <a:prstGeom prst="rect">
            <a:avLst/>
          </a:prstGeom>
          <a:gradFill rotWithShape="0">
            <a:gsLst>
              <a:gs pos="0">
                <a:schemeClr val="bg2"/>
              </a:gs>
              <a:gs pos="100000">
                <a:srgbClr val="FFFFFF"/>
              </a:gs>
            </a:gsLst>
            <a:lin ang="5400000" scaled="1"/>
          </a:gradFill>
          <a:ln w="9525">
            <a:noFill/>
            <a:miter lim="800000"/>
            <a:headEnd/>
            <a:tailEnd/>
          </a:ln>
          <a:effectLst/>
        </p:spPr>
        <p:txBody>
          <a:bodyPr wrap="none" anchor="ctr"/>
          <a:lstStyle/>
          <a:p>
            <a:pPr>
              <a:defRPr/>
            </a:pPr>
            <a:endParaRPr lang="en-US"/>
          </a:p>
        </p:txBody>
      </p:sp>
      <p:sp>
        <p:nvSpPr>
          <p:cNvPr id="65548" name="Rectangle 12"/>
          <p:cNvSpPr>
            <a:spLocks noGrp="1" noChangeArrowheads="1"/>
          </p:cNvSpPr>
          <p:nvPr>
            <p:ph type="ctrTitle"/>
          </p:nvPr>
        </p:nvSpPr>
        <p:spPr>
          <a:xfrm>
            <a:off x="990600" y="1752600"/>
            <a:ext cx="7696200" cy="1143000"/>
          </a:xfrm>
        </p:spPr>
        <p:txBody>
          <a:bodyPr/>
          <a:lstStyle>
            <a:lvl1pPr algn="r">
              <a:defRPr sz="4000" b="1"/>
            </a:lvl1pPr>
          </a:lstStyle>
          <a:p>
            <a:r>
              <a:rPr lang="en-US"/>
              <a:t>Click to edit Master title style</a:t>
            </a:r>
          </a:p>
        </p:txBody>
      </p:sp>
      <p:sp>
        <p:nvSpPr>
          <p:cNvPr id="65549" name="Rectangle 13"/>
          <p:cNvSpPr>
            <a:spLocks noGrp="1" noChangeArrowheads="1"/>
          </p:cNvSpPr>
          <p:nvPr>
            <p:ph type="subTitle" idx="1"/>
          </p:nvPr>
        </p:nvSpPr>
        <p:spPr>
          <a:xfrm>
            <a:off x="1371600" y="3886200"/>
            <a:ext cx="6400800" cy="1752600"/>
          </a:xfrm>
        </p:spPr>
        <p:txBody>
          <a:bodyPr/>
          <a:lstStyle>
            <a:lvl1pPr marL="0" indent="0" algn="ctr">
              <a:buFont typeface="Wingdings" pitchFamily="2" charset="2"/>
              <a:buNone/>
              <a:defRPr sz="3200" b="1"/>
            </a:lvl1pPr>
          </a:lstStyle>
          <a:p>
            <a:r>
              <a:rPr lang="en-US"/>
              <a:t>Click to edit Master subtitle style</a:t>
            </a:r>
          </a:p>
        </p:txBody>
      </p:sp>
      <p:sp>
        <p:nvSpPr>
          <p:cNvPr id="17" name="Slide Number Placeholder 16"/>
          <p:cNvSpPr>
            <a:spLocks noGrp="1" noChangeArrowheads="1"/>
          </p:cNvSpPr>
          <p:nvPr>
            <p:ph type="sldNum" sz="quarter" idx="10"/>
          </p:nvPr>
        </p:nvSpPr>
        <p:spPr>
          <a:xfrm>
            <a:off x="7239000" y="6400800"/>
            <a:ext cx="1905000" cy="457200"/>
          </a:xfrm>
          <a:prstGeom prst="rect">
            <a:avLst/>
          </a:prstGeom>
        </p:spPr>
        <p:txBody>
          <a:bodyPr/>
          <a:lstStyle>
            <a:lvl1pPr>
              <a:defRPr>
                <a:solidFill>
                  <a:schemeClr val="bg2"/>
                </a:solidFill>
              </a:defRPr>
            </a:lvl1pPr>
          </a:lstStyle>
          <a:p>
            <a:pPr>
              <a:defRPr/>
            </a:pPr>
            <a:r>
              <a:rPr lang="en-US"/>
              <a:t>8/15/2008 10:16 AM</a:t>
            </a:r>
          </a:p>
        </p:txBody>
      </p:sp>
      <p:sp>
        <p:nvSpPr>
          <p:cNvPr id="2" name="Date Placeholder 1"/>
          <p:cNvSpPr>
            <a:spLocks noGrp="1"/>
          </p:cNvSpPr>
          <p:nvPr>
            <p:ph type="dt" sz="half" idx="11"/>
          </p:nvPr>
        </p:nvSpPr>
        <p:spPr/>
        <p:txBody>
          <a:bodyPr/>
          <a:lstStyle/>
          <a:p>
            <a:fld id="{1EBC8B50-A8F5-4C03-AFB2-04ED43557A69}" type="datetime8">
              <a:rPr lang="en-US" smtClean="0"/>
              <a:pPr/>
              <a:t>1/3/2016 11:10 AM</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3"/>
          <p:cNvSpPr>
            <a:spLocks noGrp="1"/>
          </p:cNvSpPr>
          <p:nvPr>
            <p:ph type="sldNum" sz="quarter" idx="10"/>
          </p:nvPr>
        </p:nvSpPr>
        <p:spPr>
          <a:xfrm>
            <a:off x="7239000" y="6400800"/>
            <a:ext cx="1905000" cy="457200"/>
          </a:xfrm>
          <a:prstGeom prst="rect">
            <a:avLst/>
          </a:prstGeom>
        </p:spPr>
        <p:txBody>
          <a:bodyPr/>
          <a:lstStyle>
            <a:lvl1pPr>
              <a:defRPr/>
            </a:lvl1pPr>
          </a:lstStyle>
          <a:p>
            <a:pPr>
              <a:defRPr/>
            </a:pPr>
            <a:fld id="{D02184D0-7183-4816-8183-8799D44998E4}"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988175" y="228600"/>
            <a:ext cx="1947863" cy="5791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143000" y="228600"/>
            <a:ext cx="5692775" cy="5791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3"/>
          <p:cNvSpPr>
            <a:spLocks noGrp="1"/>
          </p:cNvSpPr>
          <p:nvPr>
            <p:ph type="sldNum" sz="quarter" idx="10"/>
          </p:nvPr>
        </p:nvSpPr>
        <p:spPr>
          <a:xfrm>
            <a:off x="7239000" y="6400800"/>
            <a:ext cx="1905000" cy="457200"/>
          </a:xfrm>
          <a:prstGeom prst="rect">
            <a:avLst/>
          </a:prstGeom>
        </p:spPr>
        <p:txBody>
          <a:bodyPr/>
          <a:lstStyle>
            <a:lvl1pPr>
              <a:defRPr/>
            </a:lvl1pPr>
          </a:lstStyle>
          <a:p>
            <a:pPr>
              <a:defRPr/>
            </a:pPr>
            <a:fld id="{9A9F21EA-96CA-4E43-86F7-7BDBCFDD4AEF}"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143000" y="228600"/>
            <a:ext cx="7793038" cy="685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1143000" y="1447800"/>
            <a:ext cx="3810000"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105400" y="1447800"/>
            <a:ext cx="3810000"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Slide Number Placeholder 4"/>
          <p:cNvSpPr>
            <a:spLocks noGrp="1"/>
          </p:cNvSpPr>
          <p:nvPr>
            <p:ph type="sldNum" sz="quarter" idx="10"/>
          </p:nvPr>
        </p:nvSpPr>
        <p:spPr>
          <a:xfrm>
            <a:off x="6781800" y="6324600"/>
            <a:ext cx="1905000" cy="457200"/>
          </a:xfrm>
          <a:prstGeom prst="rect">
            <a:avLst/>
          </a:prstGeom>
        </p:spPr>
        <p:txBody>
          <a:bodyPr/>
          <a:lstStyle>
            <a:lvl1pPr>
              <a:defRPr/>
            </a:lvl1pPr>
          </a:lstStyle>
          <a:p>
            <a:pPr>
              <a:defRPr/>
            </a:pPr>
            <a:fld id="{E5A19201-06F8-449F-B94A-FA59FA1CF2DE}"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lvl4pPr>
              <a:buClr>
                <a:srgbClr val="FC9204"/>
              </a:buClr>
              <a:defRPr/>
            </a:lvl4pPr>
            <a:lvl5pPr>
              <a:buClr>
                <a:schemeClr val="accent2">
                  <a:lumMod val="50000"/>
                </a:schemeClr>
              </a:buClr>
              <a:buSzPct val="64000"/>
              <a:buFont typeface="Wingdings" pitchFamily="2" charset="2"/>
              <a:buChar char="§"/>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8" name="Date Placeholder 7"/>
          <p:cNvSpPr>
            <a:spLocks noGrp="1"/>
          </p:cNvSpPr>
          <p:nvPr>
            <p:ph type="dt" sz="half" idx="10"/>
          </p:nvPr>
        </p:nvSpPr>
        <p:spPr>
          <a:xfrm>
            <a:off x="6934200" y="6492875"/>
            <a:ext cx="2057400" cy="365125"/>
          </a:xfrm>
        </p:spPr>
        <p:txBody>
          <a:bodyPr/>
          <a:lstStyle>
            <a:lvl1pPr algn="r">
              <a:defRPr>
                <a:solidFill>
                  <a:schemeClr val="bg2"/>
                </a:solidFill>
              </a:defRPr>
            </a:lvl1pPr>
          </a:lstStyle>
          <a:p>
            <a:fld id="{2A9A5582-6A09-4095-AE31-8FF382C3C0A7}" type="datetime8">
              <a:rPr lang="en-US" smtClean="0"/>
              <a:pPr/>
              <a:t>1/3/2016 11:10 AM</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Slide Number Placeholder 3"/>
          <p:cNvSpPr>
            <a:spLocks noGrp="1"/>
          </p:cNvSpPr>
          <p:nvPr>
            <p:ph type="sldNum" sz="quarter" idx="10"/>
          </p:nvPr>
        </p:nvSpPr>
        <p:spPr>
          <a:xfrm>
            <a:off x="7239000" y="6400800"/>
            <a:ext cx="1905000" cy="457200"/>
          </a:xfrm>
          <a:prstGeom prst="rect">
            <a:avLst/>
          </a:prstGeom>
        </p:spPr>
        <p:txBody>
          <a:bodyPr/>
          <a:lstStyle>
            <a:lvl1pPr>
              <a:defRPr/>
            </a:lvl1pPr>
          </a:lstStyle>
          <a:p>
            <a:pPr>
              <a:defRPr/>
            </a:pPr>
            <a:fld id="{00B4DC65-AC4B-490E-8FF0-2902C39BF89E}"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143000" y="1447800"/>
            <a:ext cx="3810000" cy="4572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105400" y="1447800"/>
            <a:ext cx="3810000" cy="4572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Slide Number Placeholder 4"/>
          <p:cNvSpPr>
            <a:spLocks noGrp="1"/>
          </p:cNvSpPr>
          <p:nvPr>
            <p:ph type="sldNum" sz="quarter" idx="10"/>
          </p:nvPr>
        </p:nvSpPr>
        <p:spPr>
          <a:xfrm>
            <a:off x="7239000" y="6400800"/>
            <a:ext cx="1905000" cy="457200"/>
          </a:xfrm>
          <a:prstGeom prst="rect">
            <a:avLst/>
          </a:prstGeom>
        </p:spPr>
        <p:txBody>
          <a:bodyPr/>
          <a:lstStyle>
            <a:lvl1pPr>
              <a:defRPr/>
            </a:lvl1pPr>
          </a:lstStyle>
          <a:p>
            <a:pPr>
              <a:defRPr/>
            </a:pPr>
            <a:fld id="{0F962244-134D-45B0-AF14-D14AF16C9EE1}"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Slide Number Placeholder 6"/>
          <p:cNvSpPr>
            <a:spLocks noGrp="1"/>
          </p:cNvSpPr>
          <p:nvPr>
            <p:ph type="sldNum" sz="quarter" idx="10"/>
          </p:nvPr>
        </p:nvSpPr>
        <p:spPr>
          <a:xfrm>
            <a:off x="7239000" y="6400800"/>
            <a:ext cx="1905000" cy="457200"/>
          </a:xfrm>
          <a:prstGeom prst="rect">
            <a:avLst/>
          </a:prstGeom>
        </p:spPr>
        <p:txBody>
          <a:bodyPr/>
          <a:lstStyle>
            <a:lvl1pPr>
              <a:defRPr/>
            </a:lvl1pPr>
          </a:lstStyle>
          <a:p>
            <a:pPr>
              <a:defRPr/>
            </a:pPr>
            <a:fld id="{E718E6CE-1991-4C76-A01B-7B0366007419}"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Slide Number Placeholder 2"/>
          <p:cNvSpPr>
            <a:spLocks noGrp="1"/>
          </p:cNvSpPr>
          <p:nvPr>
            <p:ph type="sldNum" sz="quarter" idx="10"/>
          </p:nvPr>
        </p:nvSpPr>
        <p:spPr>
          <a:xfrm>
            <a:off x="7239000" y="6400800"/>
            <a:ext cx="1905000" cy="457200"/>
          </a:xfrm>
          <a:prstGeom prst="rect">
            <a:avLst/>
          </a:prstGeom>
        </p:spPr>
        <p:txBody>
          <a:bodyPr/>
          <a:lstStyle>
            <a:lvl1pPr>
              <a:defRPr/>
            </a:lvl1pPr>
          </a:lstStyle>
          <a:p>
            <a:pPr>
              <a:defRPr/>
            </a:pPr>
            <a:fld id="{BC02BF50-CA30-4446-BFB6-4487512A2A49}"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a:xfrm>
            <a:off x="7239000" y="6400800"/>
            <a:ext cx="1905000" cy="457200"/>
          </a:xfrm>
          <a:prstGeom prst="rect">
            <a:avLst/>
          </a:prstGeom>
        </p:spPr>
        <p:txBody>
          <a:bodyPr/>
          <a:lstStyle>
            <a:lvl1pPr>
              <a:defRPr/>
            </a:lvl1pPr>
          </a:lstStyle>
          <a:p>
            <a:pPr>
              <a:defRPr/>
            </a:pPr>
            <a:fld id="{5BD037B9-44EF-4DED-BC35-7462CA0638A2}"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Slide Number Placeholder 4"/>
          <p:cNvSpPr>
            <a:spLocks noGrp="1"/>
          </p:cNvSpPr>
          <p:nvPr>
            <p:ph type="sldNum" sz="quarter" idx="10"/>
          </p:nvPr>
        </p:nvSpPr>
        <p:spPr>
          <a:xfrm>
            <a:off x="7239000" y="6400800"/>
            <a:ext cx="1905000" cy="457200"/>
          </a:xfrm>
          <a:prstGeom prst="rect">
            <a:avLst/>
          </a:prstGeom>
        </p:spPr>
        <p:txBody>
          <a:bodyPr/>
          <a:lstStyle>
            <a:lvl1pPr>
              <a:defRPr/>
            </a:lvl1pPr>
          </a:lstStyle>
          <a:p>
            <a:pPr>
              <a:defRPr/>
            </a:pPr>
            <a:fld id="{3DAE6036-2CA4-4C2C-8AEF-33E480A8DD55}"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Slide Number Placeholder 4"/>
          <p:cNvSpPr>
            <a:spLocks noGrp="1"/>
          </p:cNvSpPr>
          <p:nvPr>
            <p:ph type="sldNum" sz="quarter" idx="10"/>
          </p:nvPr>
        </p:nvSpPr>
        <p:spPr>
          <a:xfrm>
            <a:off x="7239000" y="6400800"/>
            <a:ext cx="1905000" cy="457200"/>
          </a:xfrm>
          <a:prstGeom prst="rect">
            <a:avLst/>
          </a:prstGeom>
        </p:spPr>
        <p:txBody>
          <a:bodyPr/>
          <a:lstStyle>
            <a:lvl1pPr>
              <a:defRPr/>
            </a:lvl1pPr>
          </a:lstStyle>
          <a:p>
            <a:pPr>
              <a:defRPr/>
            </a:pPr>
            <a:fld id="{AF1DB82A-E205-4A79-81EE-C52CD21D16C5}"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10"/>
          <p:cNvSpPr>
            <a:spLocks noGrp="1" noChangeArrowheads="1"/>
          </p:cNvSpPr>
          <p:nvPr>
            <p:ph type="body" idx="1"/>
          </p:nvPr>
        </p:nvSpPr>
        <p:spPr bwMode="auto">
          <a:xfrm>
            <a:off x="1143000" y="1447800"/>
            <a:ext cx="7772400" cy="4572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64529" name="Rectangle 17"/>
          <p:cNvSpPr>
            <a:spLocks noChangeArrowheads="1"/>
          </p:cNvSpPr>
          <p:nvPr userDrawn="1"/>
        </p:nvSpPr>
        <p:spPr bwMode="auto">
          <a:xfrm>
            <a:off x="0" y="0"/>
            <a:ext cx="457200" cy="6324600"/>
          </a:xfrm>
          <a:prstGeom prst="rect">
            <a:avLst/>
          </a:prstGeom>
          <a:gradFill rotWithShape="0">
            <a:gsLst>
              <a:gs pos="0">
                <a:schemeClr val="tx2"/>
              </a:gs>
              <a:gs pos="100000">
                <a:schemeClr val="bg1"/>
              </a:gs>
            </a:gsLst>
            <a:lin ang="5400000" scaled="1"/>
          </a:gradFill>
          <a:ln w="9525">
            <a:noFill/>
            <a:miter lim="800000"/>
            <a:headEnd/>
            <a:tailEnd/>
          </a:ln>
          <a:effectLst/>
        </p:spPr>
        <p:txBody>
          <a:bodyPr wrap="none" anchor="ctr"/>
          <a:lstStyle/>
          <a:p>
            <a:pPr>
              <a:defRPr/>
            </a:pPr>
            <a:endParaRPr lang="en-US"/>
          </a:p>
        </p:txBody>
      </p:sp>
      <p:sp>
        <p:nvSpPr>
          <p:cNvPr id="64533" name="Rectangle 21"/>
          <p:cNvSpPr>
            <a:spLocks noChangeArrowheads="1"/>
          </p:cNvSpPr>
          <p:nvPr userDrawn="1"/>
        </p:nvSpPr>
        <p:spPr bwMode="auto">
          <a:xfrm>
            <a:off x="7848600" y="914400"/>
            <a:ext cx="1295400" cy="228600"/>
          </a:xfrm>
          <a:prstGeom prst="rect">
            <a:avLst/>
          </a:prstGeom>
          <a:gradFill rotWithShape="0">
            <a:gsLst>
              <a:gs pos="0">
                <a:srgbClr val="FFFFFF"/>
              </a:gs>
              <a:gs pos="100000">
                <a:schemeClr val="accent2"/>
              </a:gs>
            </a:gsLst>
            <a:lin ang="0" scaled="1"/>
          </a:gradFill>
          <a:ln w="9525">
            <a:noFill/>
            <a:miter lim="800000"/>
            <a:headEnd/>
            <a:tailEnd/>
          </a:ln>
          <a:effectLst/>
        </p:spPr>
        <p:txBody>
          <a:bodyPr wrap="none" anchor="ctr"/>
          <a:lstStyle/>
          <a:p>
            <a:pPr>
              <a:defRPr/>
            </a:pPr>
            <a:endParaRPr lang="en-US"/>
          </a:p>
        </p:txBody>
      </p:sp>
      <p:sp>
        <p:nvSpPr>
          <p:cNvPr id="64534" name="Rectangle 22"/>
          <p:cNvSpPr>
            <a:spLocks noChangeArrowheads="1"/>
          </p:cNvSpPr>
          <p:nvPr userDrawn="1"/>
        </p:nvSpPr>
        <p:spPr bwMode="auto">
          <a:xfrm>
            <a:off x="4953000" y="0"/>
            <a:ext cx="4191000" cy="228600"/>
          </a:xfrm>
          <a:prstGeom prst="rect">
            <a:avLst/>
          </a:prstGeom>
          <a:gradFill rotWithShape="0">
            <a:gsLst>
              <a:gs pos="0">
                <a:schemeClr val="bg1"/>
              </a:gs>
              <a:gs pos="100000">
                <a:schemeClr val="hlink"/>
              </a:gs>
            </a:gsLst>
            <a:lin ang="0" scaled="1"/>
          </a:gradFill>
          <a:ln w="9525">
            <a:noFill/>
            <a:miter lim="800000"/>
            <a:headEnd/>
            <a:tailEnd/>
          </a:ln>
          <a:effectLst/>
        </p:spPr>
        <p:txBody>
          <a:bodyPr wrap="none" anchor="ctr"/>
          <a:lstStyle/>
          <a:p>
            <a:pPr>
              <a:defRPr/>
            </a:pPr>
            <a:endParaRPr lang="en-US"/>
          </a:p>
        </p:txBody>
      </p:sp>
      <p:sp>
        <p:nvSpPr>
          <p:cNvPr id="64535" name="Rectangle 23"/>
          <p:cNvSpPr>
            <a:spLocks noChangeArrowheads="1"/>
          </p:cNvSpPr>
          <p:nvPr userDrawn="1"/>
        </p:nvSpPr>
        <p:spPr bwMode="auto">
          <a:xfrm>
            <a:off x="6096000" y="457200"/>
            <a:ext cx="3048000" cy="228600"/>
          </a:xfrm>
          <a:prstGeom prst="rect">
            <a:avLst/>
          </a:prstGeom>
          <a:gradFill rotWithShape="0">
            <a:gsLst>
              <a:gs pos="0">
                <a:srgbClr val="FFFFFF"/>
              </a:gs>
              <a:gs pos="100000">
                <a:schemeClr val="tx2"/>
              </a:gs>
            </a:gsLst>
            <a:lin ang="0" scaled="1"/>
          </a:gradFill>
          <a:ln w="9525">
            <a:noFill/>
            <a:miter lim="800000"/>
            <a:headEnd/>
            <a:tailEnd/>
          </a:ln>
          <a:effectLst/>
        </p:spPr>
        <p:txBody>
          <a:bodyPr wrap="none" anchor="ctr"/>
          <a:lstStyle/>
          <a:p>
            <a:pPr>
              <a:defRPr/>
            </a:pPr>
            <a:endParaRPr lang="en-US"/>
          </a:p>
        </p:txBody>
      </p:sp>
      <p:sp>
        <p:nvSpPr>
          <p:cNvPr id="64536" name="Rectangle 24"/>
          <p:cNvSpPr>
            <a:spLocks noChangeArrowheads="1"/>
          </p:cNvSpPr>
          <p:nvPr userDrawn="1"/>
        </p:nvSpPr>
        <p:spPr bwMode="auto">
          <a:xfrm>
            <a:off x="7239000" y="685800"/>
            <a:ext cx="1905000" cy="228600"/>
          </a:xfrm>
          <a:prstGeom prst="rect">
            <a:avLst/>
          </a:prstGeom>
          <a:gradFill rotWithShape="0">
            <a:gsLst>
              <a:gs pos="0">
                <a:schemeClr val="bg1"/>
              </a:gs>
              <a:gs pos="100000">
                <a:srgbClr val="00CC66"/>
              </a:gs>
            </a:gsLst>
            <a:lin ang="0" scaled="1"/>
          </a:gradFill>
          <a:ln w="9525">
            <a:noFill/>
            <a:miter lim="800000"/>
            <a:headEnd/>
            <a:tailEnd/>
          </a:ln>
          <a:effectLst/>
        </p:spPr>
        <p:txBody>
          <a:bodyPr wrap="none" anchor="ctr"/>
          <a:lstStyle/>
          <a:p>
            <a:pPr>
              <a:defRPr/>
            </a:pPr>
            <a:endParaRPr lang="en-US"/>
          </a:p>
        </p:txBody>
      </p:sp>
      <p:sp>
        <p:nvSpPr>
          <p:cNvPr id="64537" name="Rectangle 25"/>
          <p:cNvSpPr>
            <a:spLocks noChangeArrowheads="1"/>
          </p:cNvSpPr>
          <p:nvPr userDrawn="1"/>
        </p:nvSpPr>
        <p:spPr bwMode="auto">
          <a:xfrm>
            <a:off x="5715000" y="228600"/>
            <a:ext cx="3429000" cy="228600"/>
          </a:xfrm>
          <a:prstGeom prst="rect">
            <a:avLst/>
          </a:prstGeom>
          <a:gradFill rotWithShape="0">
            <a:gsLst>
              <a:gs pos="0">
                <a:schemeClr val="bg1"/>
              </a:gs>
              <a:gs pos="100000">
                <a:srgbClr val="FF99CC"/>
              </a:gs>
            </a:gsLst>
            <a:lin ang="0" scaled="1"/>
          </a:gradFill>
          <a:ln w="9525">
            <a:noFill/>
            <a:miter lim="800000"/>
            <a:headEnd/>
            <a:tailEnd/>
          </a:ln>
          <a:effectLst/>
        </p:spPr>
        <p:txBody>
          <a:bodyPr wrap="none" anchor="ctr"/>
          <a:lstStyle/>
          <a:p>
            <a:pPr>
              <a:defRPr/>
            </a:pPr>
            <a:endParaRPr lang="en-US"/>
          </a:p>
        </p:txBody>
      </p:sp>
      <p:sp>
        <p:nvSpPr>
          <p:cNvPr id="64539" name="Text Box 27"/>
          <p:cNvSpPr txBox="1">
            <a:spLocks noChangeArrowheads="1"/>
          </p:cNvSpPr>
          <p:nvPr userDrawn="1"/>
        </p:nvSpPr>
        <p:spPr bwMode="auto">
          <a:xfrm rot="41549">
            <a:off x="0" y="6583363"/>
            <a:ext cx="1066800" cy="276225"/>
          </a:xfrm>
          <a:prstGeom prst="rect">
            <a:avLst/>
          </a:prstGeom>
          <a:noFill/>
          <a:ln w="9525">
            <a:noFill/>
            <a:miter lim="800000"/>
            <a:headEnd/>
            <a:tailEnd/>
          </a:ln>
          <a:effectLst/>
        </p:spPr>
        <p:txBody>
          <a:bodyPr>
            <a:spAutoFit/>
          </a:bodyPr>
          <a:lstStyle/>
          <a:p>
            <a:pPr algn="l">
              <a:defRPr/>
            </a:pPr>
            <a:r>
              <a:rPr kumimoji="0" lang="en-US" sz="1200" b="1">
                <a:solidFill>
                  <a:schemeClr val="tx2"/>
                </a:solidFill>
              </a:rPr>
              <a:t>Slide </a:t>
            </a:r>
            <a:fld id="{533FBC79-7830-46AC-A14E-B32700B0DF44}" type="slidenum">
              <a:rPr kumimoji="0" lang="en-US" sz="1200" b="1">
                <a:solidFill>
                  <a:schemeClr val="tx2"/>
                </a:solidFill>
              </a:rPr>
              <a:pPr algn="l">
                <a:defRPr/>
              </a:pPr>
              <a:t>‹#›</a:t>
            </a:fld>
            <a:endParaRPr kumimoji="0" lang="en-US" sz="1200" b="1">
              <a:solidFill>
                <a:schemeClr val="tx2"/>
              </a:solidFill>
            </a:endParaRPr>
          </a:p>
        </p:txBody>
      </p:sp>
      <p:sp>
        <p:nvSpPr>
          <p:cNvPr id="64514" name="Rectangle 2"/>
          <p:cNvSpPr>
            <a:spLocks noChangeArrowheads="1"/>
          </p:cNvSpPr>
          <p:nvPr/>
        </p:nvSpPr>
        <p:spPr bwMode="ltGray">
          <a:xfrm>
            <a:off x="417513" y="1098550"/>
            <a:ext cx="438150" cy="474663"/>
          </a:xfrm>
          <a:prstGeom prst="rect">
            <a:avLst/>
          </a:prstGeom>
          <a:solidFill>
            <a:schemeClr val="accent2"/>
          </a:solidFill>
          <a:ln w="9525">
            <a:noFill/>
            <a:miter lim="800000"/>
            <a:headEnd/>
            <a:tailEnd/>
          </a:ln>
          <a:effectLst/>
        </p:spPr>
        <p:txBody>
          <a:bodyPr wrap="none" anchor="ctr"/>
          <a:lstStyle/>
          <a:p>
            <a:pPr>
              <a:defRPr/>
            </a:pPr>
            <a:endParaRPr lang="en-US"/>
          </a:p>
        </p:txBody>
      </p:sp>
      <p:sp>
        <p:nvSpPr>
          <p:cNvPr id="64515" name="Rectangle 3"/>
          <p:cNvSpPr>
            <a:spLocks noChangeArrowheads="1"/>
          </p:cNvSpPr>
          <p:nvPr/>
        </p:nvSpPr>
        <p:spPr bwMode="ltGray">
          <a:xfrm>
            <a:off x="800100" y="1098550"/>
            <a:ext cx="723900" cy="474663"/>
          </a:xfrm>
          <a:prstGeom prst="rect">
            <a:avLst/>
          </a:prstGeom>
          <a:gradFill rotWithShape="0">
            <a:gsLst>
              <a:gs pos="0">
                <a:schemeClr val="accent2"/>
              </a:gs>
              <a:gs pos="100000">
                <a:schemeClr val="bg1"/>
              </a:gs>
            </a:gsLst>
            <a:lin ang="0" scaled="1"/>
          </a:gradFill>
          <a:ln w="9525">
            <a:noFill/>
            <a:miter lim="800000"/>
            <a:headEnd/>
            <a:tailEnd/>
          </a:ln>
          <a:effectLst/>
        </p:spPr>
        <p:txBody>
          <a:bodyPr wrap="none" anchor="ctr"/>
          <a:lstStyle/>
          <a:p>
            <a:pPr>
              <a:defRPr/>
            </a:pPr>
            <a:endParaRPr lang="en-US"/>
          </a:p>
        </p:txBody>
      </p:sp>
      <p:sp>
        <p:nvSpPr>
          <p:cNvPr id="64516" name="Rectangle 4"/>
          <p:cNvSpPr>
            <a:spLocks noChangeArrowheads="1"/>
          </p:cNvSpPr>
          <p:nvPr/>
        </p:nvSpPr>
        <p:spPr bwMode="ltGray">
          <a:xfrm>
            <a:off x="541338" y="1520825"/>
            <a:ext cx="422275" cy="474663"/>
          </a:xfrm>
          <a:prstGeom prst="rect">
            <a:avLst/>
          </a:prstGeom>
          <a:solidFill>
            <a:schemeClr val="folHlink"/>
          </a:solidFill>
          <a:ln w="9525">
            <a:noFill/>
            <a:miter lim="800000"/>
            <a:headEnd/>
            <a:tailEnd/>
          </a:ln>
          <a:effectLst/>
        </p:spPr>
        <p:txBody>
          <a:bodyPr wrap="none" anchor="ctr"/>
          <a:lstStyle/>
          <a:p>
            <a:pPr>
              <a:defRPr/>
            </a:pPr>
            <a:endParaRPr lang="en-US"/>
          </a:p>
        </p:txBody>
      </p:sp>
      <p:sp>
        <p:nvSpPr>
          <p:cNvPr id="64517" name="Rectangle 5"/>
          <p:cNvSpPr>
            <a:spLocks noChangeArrowheads="1"/>
          </p:cNvSpPr>
          <p:nvPr/>
        </p:nvSpPr>
        <p:spPr bwMode="ltGray">
          <a:xfrm>
            <a:off x="911225" y="1520825"/>
            <a:ext cx="368300" cy="474663"/>
          </a:xfrm>
          <a:prstGeom prst="rect">
            <a:avLst/>
          </a:prstGeom>
          <a:gradFill rotWithShape="0">
            <a:gsLst>
              <a:gs pos="0">
                <a:schemeClr val="folHlink"/>
              </a:gs>
              <a:gs pos="100000">
                <a:schemeClr val="bg1"/>
              </a:gs>
            </a:gsLst>
            <a:lin ang="0" scaled="1"/>
          </a:gradFill>
          <a:ln w="9525">
            <a:noFill/>
            <a:miter lim="800000"/>
            <a:headEnd/>
            <a:tailEnd/>
          </a:ln>
          <a:effectLst/>
        </p:spPr>
        <p:txBody>
          <a:bodyPr wrap="none" anchor="ctr"/>
          <a:lstStyle/>
          <a:p>
            <a:pPr>
              <a:defRPr/>
            </a:pPr>
            <a:endParaRPr lang="en-US"/>
          </a:p>
        </p:txBody>
      </p:sp>
      <p:sp>
        <p:nvSpPr>
          <p:cNvPr id="64520" name="Rectangle 8"/>
          <p:cNvSpPr>
            <a:spLocks noChangeArrowheads="1"/>
          </p:cNvSpPr>
          <p:nvPr/>
        </p:nvSpPr>
        <p:spPr bwMode="gray">
          <a:xfrm>
            <a:off x="457200" y="1143000"/>
            <a:ext cx="8226425" cy="31750"/>
          </a:xfrm>
          <a:prstGeom prst="rect">
            <a:avLst/>
          </a:prstGeom>
          <a:gradFill rotWithShape="0">
            <a:gsLst>
              <a:gs pos="0">
                <a:schemeClr val="bg2"/>
              </a:gs>
              <a:gs pos="100000">
                <a:schemeClr val="bg1"/>
              </a:gs>
            </a:gsLst>
            <a:lin ang="0" scaled="1"/>
          </a:gradFill>
          <a:ln w="9525">
            <a:noFill/>
            <a:miter lim="800000"/>
            <a:headEnd/>
            <a:tailEnd/>
          </a:ln>
          <a:effectLst/>
        </p:spPr>
        <p:txBody>
          <a:bodyPr wrap="none" anchor="ctr"/>
          <a:lstStyle/>
          <a:p>
            <a:pPr>
              <a:defRPr/>
            </a:pPr>
            <a:endParaRPr lang="en-US"/>
          </a:p>
        </p:txBody>
      </p:sp>
      <p:sp>
        <p:nvSpPr>
          <p:cNvPr id="64518" name="Rectangle 6"/>
          <p:cNvSpPr>
            <a:spLocks noChangeArrowheads="1"/>
          </p:cNvSpPr>
          <p:nvPr/>
        </p:nvSpPr>
        <p:spPr bwMode="ltGray">
          <a:xfrm>
            <a:off x="228600" y="1905000"/>
            <a:ext cx="533400" cy="457200"/>
          </a:xfrm>
          <a:prstGeom prst="rect">
            <a:avLst/>
          </a:prstGeom>
          <a:gradFill rotWithShape="0">
            <a:gsLst>
              <a:gs pos="0">
                <a:schemeClr val="bg1"/>
              </a:gs>
              <a:gs pos="100000">
                <a:schemeClr val="hlink"/>
              </a:gs>
            </a:gsLst>
            <a:lin ang="18900000" scaled="1"/>
          </a:gradFill>
          <a:ln w="9525">
            <a:noFill/>
            <a:miter lim="800000"/>
            <a:headEnd/>
            <a:tailEnd/>
          </a:ln>
          <a:effectLst/>
        </p:spPr>
        <p:txBody>
          <a:bodyPr wrap="none" anchor="ctr"/>
          <a:lstStyle/>
          <a:p>
            <a:pPr>
              <a:defRPr/>
            </a:pPr>
            <a:endParaRPr lang="en-US"/>
          </a:p>
        </p:txBody>
      </p:sp>
      <p:sp>
        <p:nvSpPr>
          <p:cNvPr id="1041" name="Rectangle 9"/>
          <p:cNvSpPr>
            <a:spLocks noGrp="1" noChangeArrowheads="1"/>
          </p:cNvSpPr>
          <p:nvPr>
            <p:ph type="title"/>
          </p:nvPr>
        </p:nvSpPr>
        <p:spPr bwMode="auto">
          <a:xfrm>
            <a:off x="1143000" y="228600"/>
            <a:ext cx="7793038" cy="6858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64519" name="Rectangle 7"/>
          <p:cNvSpPr>
            <a:spLocks noChangeArrowheads="1"/>
          </p:cNvSpPr>
          <p:nvPr/>
        </p:nvSpPr>
        <p:spPr bwMode="gray">
          <a:xfrm flipH="1">
            <a:off x="685800" y="228600"/>
            <a:ext cx="26988" cy="6019800"/>
          </a:xfrm>
          <a:prstGeom prst="rect">
            <a:avLst/>
          </a:prstGeom>
          <a:gradFill rotWithShape="0">
            <a:gsLst>
              <a:gs pos="0">
                <a:schemeClr val="bg2"/>
              </a:gs>
              <a:gs pos="100000">
                <a:srgbClr val="FFFFFF"/>
              </a:gs>
            </a:gsLst>
            <a:lin ang="5400000" scaled="1"/>
          </a:gradFill>
          <a:ln w="9525">
            <a:noFill/>
            <a:miter lim="800000"/>
            <a:headEnd/>
            <a:tailEnd/>
          </a:ln>
          <a:effectLst/>
        </p:spPr>
        <p:txBody>
          <a:bodyPr wrap="none" anchor="ctr"/>
          <a:lstStyle/>
          <a:p>
            <a:pPr>
              <a:defRPr/>
            </a:pPr>
            <a:endParaRPr lang="en-US"/>
          </a:p>
        </p:txBody>
      </p:sp>
      <p:sp>
        <p:nvSpPr>
          <p:cNvPr id="2" name="Date Placeholder 1"/>
          <p:cNvSpPr>
            <a:spLocks noGrp="1"/>
          </p:cNvSpPr>
          <p:nvPr>
            <p:ph type="dt" sz="half" idx="2"/>
          </p:nvPr>
        </p:nvSpPr>
        <p:spPr>
          <a:xfrm>
            <a:off x="6878638"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55F94F9-42D8-45E3-8AE2-6B13153096A9}" type="datetime8">
              <a:rPr lang="en-US" smtClean="0"/>
              <a:pPr/>
              <a:t>1/3/2016 11:10 AM</a:t>
            </a:fld>
            <a:endParaRPr lang="en-US" dirty="0"/>
          </a:p>
        </p:txBody>
      </p:sp>
    </p:spTree>
  </p:cSld>
  <p:clrMap bg1="lt1" tx1="dk1" bg2="lt2" tx2="dk2" accent1="accent1" accent2="accent2" accent3="accent3" accent4="accent4" accent5="accent5" accent6="accent6" hlink="hlink" folHlink="folHlink"/>
  <p:sldLayoutIdLst>
    <p:sldLayoutId id="2147483706" r:id="rId1"/>
    <p:sldLayoutId id="2147483707" r:id="rId2"/>
    <p:sldLayoutId id="2147483708" r:id="rId3"/>
    <p:sldLayoutId id="2147483709" r:id="rId4"/>
    <p:sldLayoutId id="2147483710" r:id="rId5"/>
    <p:sldLayoutId id="2147483711" r:id="rId6"/>
    <p:sldLayoutId id="2147483712" r:id="rId7"/>
    <p:sldLayoutId id="2147483713" r:id="rId8"/>
    <p:sldLayoutId id="2147483714" r:id="rId9"/>
    <p:sldLayoutId id="2147483715" r:id="rId10"/>
    <p:sldLayoutId id="2147483716" r:id="rId11"/>
    <p:sldLayoutId id="2147483717" r:id="rId12"/>
  </p:sldLayoutIdLst>
  <p:hf sldNum="0" hdr="0"/>
  <p:txStyles>
    <p:titleStyle>
      <a:lvl1pPr algn="l" rtl="0" eaLnBrk="0" fontAlgn="base" hangingPunct="0">
        <a:spcBef>
          <a:spcPct val="0"/>
        </a:spcBef>
        <a:spcAft>
          <a:spcPct val="0"/>
        </a:spcAft>
        <a:defRPr sz="3600">
          <a:solidFill>
            <a:schemeClr val="tx2"/>
          </a:solidFill>
          <a:latin typeface="+mj-lt"/>
          <a:ea typeface="+mj-ea"/>
          <a:cs typeface="+mj-cs"/>
        </a:defRPr>
      </a:lvl1pPr>
      <a:lvl2pPr algn="l" rtl="0" eaLnBrk="0" fontAlgn="base" hangingPunct="0">
        <a:spcBef>
          <a:spcPct val="0"/>
        </a:spcBef>
        <a:spcAft>
          <a:spcPct val="0"/>
        </a:spcAft>
        <a:defRPr sz="3600">
          <a:solidFill>
            <a:schemeClr val="tx2"/>
          </a:solidFill>
          <a:latin typeface="Tahoma" pitchFamily="34" charset="0"/>
        </a:defRPr>
      </a:lvl2pPr>
      <a:lvl3pPr algn="l" rtl="0" eaLnBrk="0" fontAlgn="base" hangingPunct="0">
        <a:spcBef>
          <a:spcPct val="0"/>
        </a:spcBef>
        <a:spcAft>
          <a:spcPct val="0"/>
        </a:spcAft>
        <a:defRPr sz="3600">
          <a:solidFill>
            <a:schemeClr val="tx2"/>
          </a:solidFill>
          <a:latin typeface="Tahoma" pitchFamily="34" charset="0"/>
        </a:defRPr>
      </a:lvl3pPr>
      <a:lvl4pPr algn="l" rtl="0" eaLnBrk="0" fontAlgn="base" hangingPunct="0">
        <a:spcBef>
          <a:spcPct val="0"/>
        </a:spcBef>
        <a:spcAft>
          <a:spcPct val="0"/>
        </a:spcAft>
        <a:defRPr sz="3600">
          <a:solidFill>
            <a:schemeClr val="tx2"/>
          </a:solidFill>
          <a:latin typeface="Tahoma" pitchFamily="34" charset="0"/>
        </a:defRPr>
      </a:lvl4pPr>
      <a:lvl5pPr algn="l" rtl="0" eaLnBrk="0" fontAlgn="base" hangingPunct="0">
        <a:spcBef>
          <a:spcPct val="0"/>
        </a:spcBef>
        <a:spcAft>
          <a:spcPct val="0"/>
        </a:spcAft>
        <a:defRPr sz="3600">
          <a:solidFill>
            <a:schemeClr val="tx2"/>
          </a:solidFill>
          <a:latin typeface="Tahoma" pitchFamily="34" charset="0"/>
        </a:defRPr>
      </a:lvl5pPr>
      <a:lvl6pPr marL="457200" algn="l" rtl="0" fontAlgn="base">
        <a:spcBef>
          <a:spcPct val="0"/>
        </a:spcBef>
        <a:spcAft>
          <a:spcPct val="0"/>
        </a:spcAft>
        <a:defRPr sz="3600">
          <a:solidFill>
            <a:schemeClr val="tx2"/>
          </a:solidFill>
          <a:latin typeface="Tahoma" pitchFamily="34" charset="0"/>
        </a:defRPr>
      </a:lvl6pPr>
      <a:lvl7pPr marL="914400" algn="l" rtl="0" fontAlgn="base">
        <a:spcBef>
          <a:spcPct val="0"/>
        </a:spcBef>
        <a:spcAft>
          <a:spcPct val="0"/>
        </a:spcAft>
        <a:defRPr sz="3600">
          <a:solidFill>
            <a:schemeClr val="tx2"/>
          </a:solidFill>
          <a:latin typeface="Tahoma" pitchFamily="34" charset="0"/>
        </a:defRPr>
      </a:lvl7pPr>
      <a:lvl8pPr marL="1371600" algn="l" rtl="0" fontAlgn="base">
        <a:spcBef>
          <a:spcPct val="0"/>
        </a:spcBef>
        <a:spcAft>
          <a:spcPct val="0"/>
        </a:spcAft>
        <a:defRPr sz="3600">
          <a:solidFill>
            <a:schemeClr val="tx2"/>
          </a:solidFill>
          <a:latin typeface="Tahoma" pitchFamily="34" charset="0"/>
        </a:defRPr>
      </a:lvl8pPr>
      <a:lvl9pPr marL="1828800" algn="l" rtl="0" fontAlgn="base">
        <a:spcBef>
          <a:spcPct val="0"/>
        </a:spcBef>
        <a:spcAft>
          <a:spcPct val="0"/>
        </a:spcAft>
        <a:defRPr sz="3600">
          <a:solidFill>
            <a:schemeClr val="tx2"/>
          </a:solidFill>
          <a:latin typeface="Tahoma" pitchFamily="34" charset="0"/>
        </a:defRPr>
      </a:lvl9pPr>
    </p:titleStyle>
    <p:bodyStyle>
      <a:lvl1pPr marL="342900" indent="-342900" algn="l" rtl="0" eaLnBrk="0" fontAlgn="base" hangingPunct="0">
        <a:spcBef>
          <a:spcPct val="20000"/>
        </a:spcBef>
        <a:spcAft>
          <a:spcPct val="0"/>
        </a:spcAft>
        <a:buClr>
          <a:schemeClr val="folHlink"/>
        </a:buClr>
        <a:buSzPct val="60000"/>
        <a:buFont typeface="Wingdings" pitchFamily="2" charset="2"/>
        <a:buChar char="n"/>
        <a:defRPr sz="2800">
          <a:solidFill>
            <a:schemeClr val="tx1"/>
          </a:solidFill>
          <a:latin typeface="+mn-lt"/>
          <a:ea typeface="+mn-ea"/>
          <a:cs typeface="+mn-cs"/>
        </a:defRPr>
      </a:lvl1pPr>
      <a:lvl2pPr marL="742950" indent="-285750" algn="l" rtl="0" eaLnBrk="0" fontAlgn="base" hangingPunct="0">
        <a:spcBef>
          <a:spcPct val="20000"/>
        </a:spcBef>
        <a:spcAft>
          <a:spcPct val="0"/>
        </a:spcAft>
        <a:buClr>
          <a:schemeClr val="hlink"/>
        </a:buClr>
        <a:buSzPct val="55000"/>
        <a:buFont typeface="Wingdings" pitchFamily="2" charset="2"/>
        <a:buChar char="n"/>
        <a:defRPr sz="2500">
          <a:solidFill>
            <a:schemeClr val="tx1"/>
          </a:solidFill>
          <a:latin typeface="+mn-lt"/>
        </a:defRPr>
      </a:lvl2pPr>
      <a:lvl3pPr marL="1143000" indent="-228600" algn="l" rtl="0" eaLnBrk="0" fontAlgn="base" hangingPunct="0">
        <a:spcBef>
          <a:spcPct val="20000"/>
        </a:spcBef>
        <a:spcAft>
          <a:spcPct val="0"/>
        </a:spcAft>
        <a:buClr>
          <a:srgbClr val="009900"/>
        </a:buClr>
        <a:buSzPct val="50000"/>
        <a:buFont typeface="Wingdings" pitchFamily="2" charset="2"/>
        <a:buChar char="n"/>
        <a:defRPr sz="2300">
          <a:solidFill>
            <a:schemeClr val="tx1"/>
          </a:solidFill>
          <a:latin typeface="+mn-lt"/>
        </a:defRPr>
      </a:lvl3pPr>
      <a:lvl4pPr marL="1600200" indent="-228600" algn="l" rtl="0" eaLnBrk="0" fontAlgn="base" hangingPunct="0">
        <a:spcBef>
          <a:spcPct val="20000"/>
        </a:spcBef>
        <a:spcAft>
          <a:spcPct val="0"/>
        </a:spcAft>
        <a:buClr>
          <a:schemeClr val="accent2"/>
        </a:buClr>
        <a:buSzPct val="55000"/>
        <a:buFont typeface="Wingdings" pitchFamily="2" charset="2"/>
        <a:buChar char="n"/>
        <a:defRPr sz="2000">
          <a:solidFill>
            <a:schemeClr val="tx1"/>
          </a:solidFill>
          <a:latin typeface="+mn-lt"/>
        </a:defRPr>
      </a:lvl4pPr>
      <a:lvl5pPr marL="2057400" indent="-228600" algn="l" rtl="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mn-lt"/>
        </a:defRPr>
      </a:lvl5pPr>
      <a:lvl6pPr marL="25146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6pPr>
      <a:lvl7pPr marL="29718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7pPr>
      <a:lvl8pPr marL="34290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8pPr>
      <a:lvl9pPr marL="38862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7.xml"/><Relationship Id="rId4" Type="http://schemas.openxmlformats.org/officeDocument/2006/relationships/image" Target="http://safari.oreilly.com/bookImages/?0201734958/graphics/03fig01.gif" TargetMode="Externa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ctrTitle"/>
          </p:nvPr>
        </p:nvSpPr>
        <p:spPr/>
        <p:txBody>
          <a:bodyPr/>
          <a:lstStyle/>
          <a:p>
            <a:pPr eaLnBrk="1" hangingPunct="1"/>
            <a:r>
              <a:rPr lang="en-US" smtClean="0"/>
              <a:t>Lecture Set 4</a:t>
            </a:r>
          </a:p>
        </p:txBody>
      </p:sp>
      <p:sp>
        <p:nvSpPr>
          <p:cNvPr id="14339" name="Rectangle 3"/>
          <p:cNvSpPr>
            <a:spLocks noGrp="1" noChangeArrowheads="1"/>
          </p:cNvSpPr>
          <p:nvPr>
            <p:ph type="subTitle" idx="1"/>
          </p:nvPr>
        </p:nvSpPr>
        <p:spPr/>
        <p:txBody>
          <a:bodyPr/>
          <a:lstStyle/>
          <a:p>
            <a:pPr eaLnBrk="1" hangingPunct="1">
              <a:lnSpc>
                <a:spcPct val="90000"/>
              </a:lnSpc>
            </a:pPr>
            <a:r>
              <a:rPr lang="en-US" sz="2800" smtClean="0"/>
              <a:t>Data Types and Variables </a:t>
            </a:r>
          </a:p>
          <a:p>
            <a:pPr eaLnBrk="1" hangingPunct="1">
              <a:lnSpc>
                <a:spcPct val="90000"/>
              </a:lnSpc>
            </a:pPr>
            <a:r>
              <a:rPr lang="en-US" sz="2800" smtClean="0"/>
              <a:t>Part A – Introduction </a:t>
            </a:r>
          </a:p>
          <a:p>
            <a:pPr eaLnBrk="1" hangingPunct="1">
              <a:lnSpc>
                <a:spcPct val="90000"/>
              </a:lnSpc>
            </a:pPr>
            <a:r>
              <a:rPr lang="en-US" sz="2800" smtClean="0"/>
              <a:t>Numeric Data Types</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r>
              <a:rPr lang="en-US" dirty="0" smtClean="0"/>
              <a:t>Primitive Types (aka Built-In Types)</a:t>
            </a:r>
          </a:p>
        </p:txBody>
      </p:sp>
      <p:sp>
        <p:nvSpPr>
          <p:cNvPr id="23555" name="Rectangle 3"/>
          <p:cNvSpPr>
            <a:spLocks noGrp="1" noChangeArrowheads="1"/>
          </p:cNvSpPr>
          <p:nvPr>
            <p:ph type="body" idx="1"/>
          </p:nvPr>
        </p:nvSpPr>
        <p:spPr/>
        <p:txBody>
          <a:bodyPr/>
          <a:lstStyle/>
          <a:p>
            <a:pPr eaLnBrk="1" hangingPunct="1"/>
            <a:r>
              <a:rPr lang="en-US" dirty="0" smtClean="0"/>
              <a:t>Primitive may be a bad choice of terms </a:t>
            </a:r>
          </a:p>
          <a:p>
            <a:pPr lvl="1" eaLnBrk="1" hangingPunct="1"/>
            <a:r>
              <a:rPr lang="en-US" dirty="0" smtClean="0"/>
              <a:t>Often implies non-class based types</a:t>
            </a:r>
          </a:p>
          <a:p>
            <a:pPr lvl="1" eaLnBrk="1" hangingPunct="1"/>
            <a:r>
              <a:rPr lang="en-US" dirty="0" smtClean="0"/>
              <a:t>Not so in .NET</a:t>
            </a:r>
          </a:p>
          <a:p>
            <a:pPr eaLnBrk="1" hangingPunct="1"/>
            <a:r>
              <a:rPr lang="en-US" dirty="0" smtClean="0"/>
              <a:t>These are class-based types which have numerous shared methods and data stores</a:t>
            </a:r>
          </a:p>
          <a:p>
            <a:pPr lvl="1" eaLnBrk="1" hangingPunct="1"/>
            <a:r>
              <a:rPr lang="en-US" dirty="0" smtClean="0"/>
              <a:t>Examples:</a:t>
            </a:r>
          </a:p>
          <a:p>
            <a:pPr lvl="2" eaLnBrk="1" hangingPunct="1"/>
            <a:r>
              <a:rPr lang="en-US" dirty="0" smtClean="0"/>
              <a:t>(</a:t>
            </a:r>
            <a:r>
              <a:rPr lang="en-US" dirty="0" err="1" smtClean="0"/>
              <a:t>int</a:t>
            </a:r>
            <a:r>
              <a:rPr lang="en-US" dirty="0" smtClean="0"/>
              <a:t>)</a:t>
            </a:r>
            <a:r>
              <a:rPr lang="en-US" dirty="0" err="1" smtClean="0"/>
              <a:t>MinValue</a:t>
            </a:r>
            <a:r>
              <a:rPr lang="en-US" dirty="0" smtClean="0"/>
              <a:t>            Casting example</a:t>
            </a:r>
          </a:p>
          <a:p>
            <a:pPr lvl="2" eaLnBrk="1" hangingPunct="1"/>
            <a:r>
              <a:rPr lang="en-US" dirty="0" err="1" smtClean="0"/>
              <a:t>Double.Parse</a:t>
            </a:r>
            <a:r>
              <a:rPr lang="en-US" dirty="0" smtClean="0"/>
              <a:t>(s2)       </a:t>
            </a:r>
            <a:r>
              <a:rPr lang="en-US" dirty="0" smtClean="0">
                <a:solidFill>
                  <a:srgbClr val="00B050"/>
                </a:solidFill>
              </a:rPr>
              <a:t>‘Converts string to double</a:t>
            </a:r>
          </a:p>
          <a:p>
            <a:pPr lvl="2" eaLnBrk="1" hangingPunct="1"/>
            <a:r>
              <a:rPr lang="en-US" dirty="0" err="1" smtClean="0"/>
              <a:t>ToDouble</a:t>
            </a:r>
            <a:r>
              <a:rPr lang="en-US" dirty="0" smtClean="0"/>
              <a:t>(</a:t>
            </a:r>
            <a:r>
              <a:rPr lang="en-US" dirty="0" err="1" smtClean="0"/>
              <a:t>myInteger</a:t>
            </a:r>
            <a:r>
              <a:rPr lang="en-US" dirty="0" smtClean="0"/>
              <a:t>)</a:t>
            </a:r>
          </a:p>
          <a:p>
            <a:pPr lvl="2" eaLnBrk="1" hangingPunct="1"/>
            <a:r>
              <a:rPr lang="en-US" dirty="0" err="1" smtClean="0"/>
              <a:t>salesAsDecimal</a:t>
            </a:r>
            <a:r>
              <a:rPr lang="en-US" dirty="0" smtClean="0"/>
              <a:t> = </a:t>
            </a:r>
            <a:r>
              <a:rPr lang="en-US" dirty="0" err="1" smtClean="0"/>
              <a:t>Decimal.Parse</a:t>
            </a:r>
            <a:r>
              <a:rPr lang="en-US" dirty="0" smtClean="0"/>
              <a:t>(</a:t>
            </a:r>
            <a:r>
              <a:rPr lang="en-US" dirty="0" err="1" smtClean="0"/>
              <a:t>salesAsString</a:t>
            </a:r>
            <a:r>
              <a:rPr lang="en-US" dirty="0" smtClean="0"/>
              <a:t>) </a:t>
            </a:r>
          </a:p>
          <a:p>
            <a:pPr eaLnBrk="1" hangingPunct="1"/>
            <a:r>
              <a:rPr lang="en-US" dirty="0" err="1" smtClean="0"/>
              <a:t>DateTime</a:t>
            </a:r>
            <a:r>
              <a:rPr lang="en-US" dirty="0" smtClean="0"/>
              <a:t> primitive</a:t>
            </a:r>
          </a:p>
          <a:p>
            <a:pPr eaLnBrk="1" hangingPunct="1"/>
            <a:endParaRPr lang="en-US" dirty="0" smtClean="0"/>
          </a:p>
        </p:txBody>
      </p:sp>
      <p:sp>
        <p:nvSpPr>
          <p:cNvPr id="2" name="Date Placeholder 1"/>
          <p:cNvSpPr>
            <a:spLocks noGrp="1"/>
          </p:cNvSpPr>
          <p:nvPr>
            <p:ph type="dt" sz="half" idx="10"/>
          </p:nvPr>
        </p:nvSpPr>
        <p:spPr/>
        <p:txBody>
          <a:bodyPr/>
          <a:lstStyle/>
          <a:p>
            <a:fld id="{AF35CAD1-0087-48EB-8B83-0C2D2E933B4B}" type="datetime8">
              <a:rPr lang="en-US" smtClean="0"/>
              <a:pPr/>
              <a:t>1/3/2016 11:11 AM</a:t>
            </a:fld>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pPr eaLnBrk="1" hangingPunct="1"/>
            <a:r>
              <a:rPr lang="en-US" smtClean="0"/>
              <a:t>Integral Data Types</a:t>
            </a:r>
          </a:p>
        </p:txBody>
      </p:sp>
      <p:sp>
        <p:nvSpPr>
          <p:cNvPr id="24579" name="Rectangle 3"/>
          <p:cNvSpPr>
            <a:spLocks noGrp="1" noChangeArrowheads="1"/>
          </p:cNvSpPr>
          <p:nvPr>
            <p:ph type="body" idx="1"/>
          </p:nvPr>
        </p:nvSpPr>
        <p:spPr/>
        <p:txBody>
          <a:bodyPr/>
          <a:lstStyle/>
          <a:p>
            <a:pPr eaLnBrk="1" hangingPunct="1"/>
            <a:r>
              <a:rPr lang="en-US" dirty="0" smtClean="0"/>
              <a:t>Integral data types store data that does not have a decimal point</a:t>
            </a:r>
          </a:p>
          <a:p>
            <a:pPr eaLnBrk="1" hangingPunct="1"/>
            <a:r>
              <a:rPr lang="en-US" dirty="0" smtClean="0"/>
              <a:t>Some integral data types can store 0 or positive values</a:t>
            </a:r>
          </a:p>
          <a:p>
            <a:pPr eaLnBrk="1" hangingPunct="1"/>
            <a:r>
              <a:rPr lang="en-US" dirty="0" smtClean="0"/>
              <a:t>Other integral data types can store both positive and negative values (and zero)</a:t>
            </a:r>
          </a:p>
          <a:p>
            <a:pPr lvl="1" eaLnBrk="1" hangingPunct="1"/>
            <a:r>
              <a:rPr lang="en-US" dirty="0" smtClean="0"/>
              <a:t>Negative values are indicated by a sign bit</a:t>
            </a:r>
          </a:p>
          <a:p>
            <a:pPr lvl="1" eaLnBrk="1" hangingPunct="1"/>
            <a:r>
              <a:rPr lang="en-US" dirty="0" smtClean="0"/>
              <a:t>Unsigned data types are new to Visual Studio as of 2005</a:t>
            </a:r>
          </a:p>
        </p:txBody>
      </p:sp>
      <p:sp>
        <p:nvSpPr>
          <p:cNvPr id="2" name="Date Placeholder 1"/>
          <p:cNvSpPr>
            <a:spLocks noGrp="1"/>
          </p:cNvSpPr>
          <p:nvPr>
            <p:ph type="dt" sz="half" idx="10"/>
          </p:nvPr>
        </p:nvSpPr>
        <p:spPr/>
        <p:txBody>
          <a:bodyPr/>
          <a:lstStyle/>
          <a:p>
            <a:fld id="{1AFDACA9-163A-4764-89B2-BFC6BE32FC81}" type="datetime8">
              <a:rPr lang="en-US" smtClean="0"/>
              <a:pPr/>
              <a:t>1/3/2016 11:11 AM</a:t>
            </a:fld>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1026"/>
          <p:cNvSpPr>
            <a:spLocks noGrp="1" noChangeArrowheads="1"/>
          </p:cNvSpPr>
          <p:nvPr>
            <p:ph type="title"/>
          </p:nvPr>
        </p:nvSpPr>
        <p:spPr/>
        <p:txBody>
          <a:bodyPr/>
          <a:lstStyle/>
          <a:p>
            <a:pPr eaLnBrk="1" hangingPunct="1"/>
            <a:r>
              <a:rPr lang="en-US" sz="3200" smtClean="0"/>
              <a:t>Integral Data Types</a:t>
            </a:r>
          </a:p>
        </p:txBody>
      </p:sp>
      <p:pic>
        <p:nvPicPr>
          <p:cNvPr id="25603" name="Picture 1028" descr="Table4-1A"/>
          <p:cNvPicPr>
            <a:picLocks noChangeAspect="1" noChangeArrowheads="1"/>
          </p:cNvPicPr>
          <p:nvPr/>
        </p:nvPicPr>
        <p:blipFill>
          <a:blip r:embed="rId3" cstate="print"/>
          <a:srcRect/>
          <a:stretch>
            <a:fillRect/>
          </a:stretch>
        </p:blipFill>
        <p:spPr bwMode="auto">
          <a:xfrm>
            <a:off x="1295400" y="1295400"/>
            <a:ext cx="5334000" cy="4724400"/>
          </a:xfrm>
          <a:prstGeom prst="rect">
            <a:avLst/>
          </a:prstGeom>
          <a:noFill/>
          <a:ln w="9525">
            <a:noFill/>
            <a:miter lim="800000"/>
            <a:headEnd/>
            <a:tailEnd/>
          </a:ln>
        </p:spPr>
      </p:pic>
      <p:sp>
        <p:nvSpPr>
          <p:cNvPr id="2" name="Date Placeholder 1"/>
          <p:cNvSpPr>
            <a:spLocks noGrp="1"/>
          </p:cNvSpPr>
          <p:nvPr>
            <p:ph type="dt" sz="half" idx="10"/>
          </p:nvPr>
        </p:nvSpPr>
        <p:spPr/>
        <p:txBody>
          <a:bodyPr/>
          <a:lstStyle/>
          <a:p>
            <a:fld id="{3AFE4E31-E017-4A6B-B971-97F8A2975D31}" type="datetime8">
              <a:rPr lang="en-US" smtClean="0"/>
              <a:pPr/>
              <a:t>1/3/2016 11:11 AM</a:t>
            </a:fld>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050"/>
          <p:cNvSpPr>
            <a:spLocks noGrp="1" noChangeArrowheads="1"/>
          </p:cNvSpPr>
          <p:nvPr>
            <p:ph type="title"/>
          </p:nvPr>
        </p:nvSpPr>
        <p:spPr/>
        <p:txBody>
          <a:bodyPr/>
          <a:lstStyle/>
          <a:p>
            <a:pPr eaLnBrk="1" hangingPunct="1"/>
            <a:r>
              <a:rPr lang="en-US" sz="3200" smtClean="0"/>
              <a:t>Integral Data Types </a:t>
            </a:r>
            <a:r>
              <a:rPr lang="en-US" sz="1600" smtClean="0"/>
              <a:t>(continued)</a:t>
            </a:r>
          </a:p>
        </p:txBody>
      </p:sp>
      <p:pic>
        <p:nvPicPr>
          <p:cNvPr id="26627" name="Picture 2052" descr="Table4-1B"/>
          <p:cNvPicPr>
            <a:picLocks noChangeAspect="1" noChangeArrowheads="1"/>
          </p:cNvPicPr>
          <p:nvPr/>
        </p:nvPicPr>
        <p:blipFill>
          <a:blip r:embed="rId3" cstate="print"/>
          <a:srcRect/>
          <a:stretch>
            <a:fillRect/>
          </a:stretch>
        </p:blipFill>
        <p:spPr bwMode="auto">
          <a:xfrm>
            <a:off x="1295400" y="1447800"/>
            <a:ext cx="6934200" cy="4664075"/>
          </a:xfrm>
          <a:prstGeom prst="rect">
            <a:avLst/>
          </a:prstGeom>
          <a:noFill/>
          <a:ln w="9525">
            <a:noFill/>
            <a:miter lim="800000"/>
            <a:headEnd/>
            <a:tailEnd/>
          </a:ln>
        </p:spPr>
      </p:pic>
      <p:sp>
        <p:nvSpPr>
          <p:cNvPr id="2" name="Date Placeholder 1"/>
          <p:cNvSpPr>
            <a:spLocks noGrp="1"/>
          </p:cNvSpPr>
          <p:nvPr>
            <p:ph type="dt" sz="half" idx="10"/>
          </p:nvPr>
        </p:nvSpPr>
        <p:spPr/>
        <p:txBody>
          <a:bodyPr/>
          <a:lstStyle/>
          <a:p>
            <a:fld id="{98FDA4B1-C097-4BE3-ACC0-A3A25F01F08A}" type="datetime8">
              <a:rPr lang="en-US" smtClean="0"/>
              <a:pPr/>
              <a:t>1/3/2016 11:11 AM</a:t>
            </a:fld>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pPr eaLnBrk="1" hangingPunct="1"/>
            <a:r>
              <a:rPr lang="en-US" sz="3200" smtClean="0"/>
              <a:t>Understanding Integral Data Types</a:t>
            </a:r>
          </a:p>
        </p:txBody>
      </p:sp>
      <p:sp>
        <p:nvSpPr>
          <p:cNvPr id="27651" name="Rectangle 3"/>
          <p:cNvSpPr>
            <a:spLocks noGrp="1" noChangeArrowheads="1"/>
          </p:cNvSpPr>
          <p:nvPr>
            <p:ph type="body" idx="1"/>
          </p:nvPr>
        </p:nvSpPr>
        <p:spPr/>
        <p:txBody>
          <a:bodyPr/>
          <a:lstStyle/>
          <a:p>
            <a:pPr eaLnBrk="1" hangingPunct="1"/>
            <a:r>
              <a:rPr lang="en-US" smtClean="0"/>
              <a:t>All integral values are stored as binary numbers</a:t>
            </a:r>
          </a:p>
          <a:p>
            <a:pPr eaLnBrk="1" hangingPunct="1"/>
            <a:r>
              <a:rPr lang="en-US" smtClean="0"/>
              <a:t>The </a:t>
            </a:r>
            <a:r>
              <a:rPr lang="en-US" b="1" smtClean="0">
                <a:latin typeface="Courier New" pitchFamily="49" charset="0"/>
              </a:rPr>
              <a:t>SByte</a:t>
            </a:r>
            <a:r>
              <a:rPr lang="en-US" smtClean="0"/>
              <a:t> data type stores its data in 8 bits</a:t>
            </a:r>
          </a:p>
          <a:p>
            <a:pPr lvl="1" eaLnBrk="1" hangingPunct="1"/>
            <a:r>
              <a:rPr lang="en-US" smtClean="0"/>
              <a:t>7 bits store the data</a:t>
            </a:r>
          </a:p>
          <a:p>
            <a:pPr lvl="1" eaLnBrk="1" hangingPunct="1"/>
            <a:r>
              <a:rPr lang="en-US" smtClean="0"/>
              <a:t>1 bit stores the value's sign</a:t>
            </a:r>
          </a:p>
          <a:p>
            <a:pPr eaLnBrk="1" hangingPunct="1"/>
            <a:r>
              <a:rPr lang="en-US" smtClean="0"/>
              <a:t>The largest possible value is 2^7-1 or 127</a:t>
            </a:r>
          </a:p>
          <a:p>
            <a:pPr eaLnBrk="1" hangingPunct="1"/>
            <a:r>
              <a:rPr lang="en-US" smtClean="0"/>
              <a:t>The value has the binary pattern 01111111</a:t>
            </a:r>
          </a:p>
        </p:txBody>
      </p:sp>
      <p:sp>
        <p:nvSpPr>
          <p:cNvPr id="2" name="Date Placeholder 1"/>
          <p:cNvSpPr>
            <a:spLocks noGrp="1"/>
          </p:cNvSpPr>
          <p:nvPr>
            <p:ph type="dt" sz="half" idx="10"/>
          </p:nvPr>
        </p:nvSpPr>
        <p:spPr/>
        <p:txBody>
          <a:bodyPr/>
          <a:lstStyle/>
          <a:p>
            <a:fld id="{6B8C6F85-E4F5-47E0-919D-253AC490E3DF}" type="datetime8">
              <a:rPr lang="en-US" smtClean="0"/>
              <a:pPr/>
              <a:t>1/3/2016 11:11 AM</a:t>
            </a:fld>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pPr eaLnBrk="1" hangingPunct="1"/>
            <a:r>
              <a:rPr lang="en-US" sz="3200" smtClean="0"/>
              <a:t>Understanding Integral Data Types </a:t>
            </a:r>
            <a:r>
              <a:rPr lang="en-US" sz="1600" smtClean="0"/>
              <a:t>(continued)</a:t>
            </a:r>
          </a:p>
        </p:txBody>
      </p:sp>
      <p:sp>
        <p:nvSpPr>
          <p:cNvPr id="28675" name="Rectangle 3"/>
          <p:cNvSpPr>
            <a:spLocks noGrp="1" noChangeArrowheads="1"/>
          </p:cNvSpPr>
          <p:nvPr>
            <p:ph type="body" idx="1"/>
          </p:nvPr>
        </p:nvSpPr>
        <p:spPr/>
        <p:txBody>
          <a:bodyPr/>
          <a:lstStyle/>
          <a:p>
            <a:pPr eaLnBrk="1" hangingPunct="1"/>
            <a:r>
              <a:rPr lang="en-US" dirty="0" smtClean="0"/>
              <a:t>Negative integral values appear in two’s compliment format</a:t>
            </a:r>
          </a:p>
          <a:p>
            <a:pPr eaLnBrk="1" hangingPunct="1"/>
            <a:r>
              <a:rPr lang="en-US" dirty="0" smtClean="0"/>
              <a:t>Rules to represent a negative two’s compliment value:</a:t>
            </a:r>
          </a:p>
          <a:p>
            <a:pPr lvl="1" eaLnBrk="1" hangingPunct="1"/>
            <a:r>
              <a:rPr lang="en-US" dirty="0" smtClean="0"/>
              <a:t>Start with the binary representation of a positive number</a:t>
            </a:r>
          </a:p>
          <a:p>
            <a:pPr lvl="1" eaLnBrk="1" hangingPunct="1"/>
            <a:r>
              <a:rPr lang="en-US" dirty="0" smtClean="0"/>
              <a:t>Flip each bit</a:t>
            </a:r>
          </a:p>
          <a:p>
            <a:pPr lvl="2" eaLnBrk="1" hangingPunct="1"/>
            <a:r>
              <a:rPr lang="en-US" dirty="0" smtClean="0"/>
              <a:t>0 values become 1</a:t>
            </a:r>
          </a:p>
          <a:p>
            <a:pPr lvl="2" eaLnBrk="1" hangingPunct="1"/>
            <a:r>
              <a:rPr lang="en-US" dirty="0" smtClean="0"/>
              <a:t>1 values become 0</a:t>
            </a:r>
          </a:p>
          <a:p>
            <a:pPr lvl="1" eaLnBrk="1" hangingPunct="1"/>
            <a:r>
              <a:rPr lang="en-US" dirty="0" smtClean="0"/>
              <a:t>Add one to the number produced in the previous step</a:t>
            </a:r>
          </a:p>
        </p:txBody>
      </p:sp>
      <p:sp>
        <p:nvSpPr>
          <p:cNvPr id="2" name="Date Placeholder 1"/>
          <p:cNvSpPr>
            <a:spLocks noGrp="1"/>
          </p:cNvSpPr>
          <p:nvPr>
            <p:ph type="dt" sz="half" idx="10"/>
          </p:nvPr>
        </p:nvSpPr>
        <p:spPr/>
        <p:txBody>
          <a:bodyPr/>
          <a:lstStyle/>
          <a:p>
            <a:fld id="{BE8878FF-0AFE-4EB0-9A2F-23206E3CF035}" type="datetime8">
              <a:rPr lang="en-US" smtClean="0"/>
              <a:pPr/>
              <a:t>1/3/2016 11:11 AM</a:t>
            </a:fld>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xfrm>
            <a:off x="762000" y="381000"/>
            <a:ext cx="8229600" cy="685800"/>
          </a:xfrm>
        </p:spPr>
        <p:txBody>
          <a:bodyPr/>
          <a:lstStyle/>
          <a:p>
            <a:pPr eaLnBrk="1" hangingPunct="1"/>
            <a:r>
              <a:rPr lang="en-US" sz="3200" dirty="0" smtClean="0"/>
              <a:t>Negative Two’s Complement Value</a:t>
            </a:r>
          </a:p>
        </p:txBody>
      </p:sp>
      <p:sp>
        <p:nvSpPr>
          <p:cNvPr id="29699" name="Rectangle 3"/>
          <p:cNvSpPr>
            <a:spLocks noGrp="1" noChangeArrowheads="1"/>
          </p:cNvSpPr>
          <p:nvPr>
            <p:ph type="body" idx="1"/>
          </p:nvPr>
        </p:nvSpPr>
        <p:spPr/>
        <p:txBody>
          <a:bodyPr/>
          <a:lstStyle/>
          <a:p>
            <a:pPr eaLnBrk="1" hangingPunct="1"/>
            <a:r>
              <a:rPr lang="en-US" smtClean="0"/>
              <a:t>Start with the positive representation of a value (What is this value?)</a:t>
            </a:r>
          </a:p>
          <a:p>
            <a:pPr lvl="1" eaLnBrk="1" hangingPunct="1">
              <a:buFont typeface="Wingdings" pitchFamily="2" charset="2"/>
              <a:buNone/>
            </a:pPr>
            <a:r>
              <a:rPr lang="en-US" sz="2800" b="1" smtClean="0">
                <a:latin typeface="Courier New" pitchFamily="49" charset="0"/>
              </a:rPr>
              <a:t>0010 1010</a:t>
            </a:r>
          </a:p>
          <a:p>
            <a:pPr eaLnBrk="1" hangingPunct="1"/>
            <a:r>
              <a:rPr lang="en-US" smtClean="0"/>
              <a:t>Flip each bit</a:t>
            </a:r>
          </a:p>
          <a:p>
            <a:pPr eaLnBrk="1" hangingPunct="1">
              <a:buFont typeface="Wingdings" pitchFamily="2" charset="2"/>
              <a:buNone/>
            </a:pPr>
            <a:r>
              <a:rPr lang="en-US" b="1" smtClean="0">
                <a:latin typeface="Courier New" pitchFamily="49" charset="0"/>
              </a:rPr>
              <a:t>	 1101 0101</a:t>
            </a:r>
          </a:p>
          <a:p>
            <a:pPr eaLnBrk="1" hangingPunct="1"/>
            <a:r>
              <a:rPr lang="en-US" smtClean="0"/>
              <a:t>Add one to the value from the previous step</a:t>
            </a:r>
          </a:p>
          <a:p>
            <a:pPr eaLnBrk="1" hangingPunct="1">
              <a:buFont typeface="Wingdings" pitchFamily="2" charset="2"/>
              <a:buNone/>
            </a:pPr>
            <a:r>
              <a:rPr lang="en-US" b="1" smtClean="0">
                <a:latin typeface="Courier New" pitchFamily="49" charset="0"/>
              </a:rPr>
              <a:t>	 1101 0110</a:t>
            </a:r>
          </a:p>
        </p:txBody>
      </p:sp>
      <p:sp>
        <p:nvSpPr>
          <p:cNvPr id="2" name="Date Placeholder 1"/>
          <p:cNvSpPr>
            <a:spLocks noGrp="1"/>
          </p:cNvSpPr>
          <p:nvPr>
            <p:ph type="dt" sz="half" idx="10"/>
          </p:nvPr>
        </p:nvSpPr>
        <p:spPr/>
        <p:txBody>
          <a:bodyPr/>
          <a:lstStyle/>
          <a:p>
            <a:fld id="{FDECDA01-710F-4236-83B2-31056D6BF280}" type="datetime8">
              <a:rPr lang="en-US" smtClean="0"/>
              <a:pPr/>
              <a:t>1/3/2016 11:11 AM</a:t>
            </a:fld>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pPr eaLnBrk="1" hangingPunct="1"/>
            <a:r>
              <a:rPr lang="en-US" sz="3200" dirty="0" smtClean="0"/>
              <a:t>Introduction to Floating-point Data Types</a:t>
            </a:r>
          </a:p>
        </p:txBody>
      </p:sp>
      <p:sp>
        <p:nvSpPr>
          <p:cNvPr id="30723" name="Rectangle 3"/>
          <p:cNvSpPr>
            <a:spLocks noGrp="1" noChangeArrowheads="1"/>
          </p:cNvSpPr>
          <p:nvPr>
            <p:ph type="body" idx="1"/>
          </p:nvPr>
        </p:nvSpPr>
        <p:spPr/>
        <p:txBody>
          <a:bodyPr/>
          <a:lstStyle/>
          <a:p>
            <a:pPr eaLnBrk="1" hangingPunct="1"/>
            <a:r>
              <a:rPr lang="en-US" dirty="0" smtClean="0"/>
              <a:t>Floating-point numbers store values with a decimal point</a:t>
            </a:r>
          </a:p>
          <a:p>
            <a:pPr lvl="1" eaLnBrk="1" hangingPunct="1"/>
            <a:r>
              <a:rPr lang="en-US" dirty="0" smtClean="0"/>
              <a:t>Floating-point numbers are stored in a form of scientific notation</a:t>
            </a:r>
          </a:p>
          <a:p>
            <a:pPr lvl="2" eaLnBrk="1" hangingPunct="1"/>
            <a:r>
              <a:rPr lang="en-US" dirty="0" smtClean="0"/>
              <a:t>One bit is the sign bit</a:t>
            </a:r>
          </a:p>
          <a:p>
            <a:pPr lvl="2" eaLnBrk="1" hangingPunct="1"/>
            <a:r>
              <a:rPr lang="en-US" dirty="0" smtClean="0"/>
              <a:t>A 23-bit </a:t>
            </a:r>
            <a:r>
              <a:rPr lang="en-US" dirty="0" smtClean="0">
                <a:solidFill>
                  <a:srgbClr val="FC9204"/>
                </a:solidFill>
              </a:rPr>
              <a:t>mantissa </a:t>
            </a:r>
            <a:r>
              <a:rPr lang="en-US" dirty="0" smtClean="0"/>
              <a:t>stores the fractional part of a number</a:t>
            </a:r>
          </a:p>
          <a:p>
            <a:pPr lvl="2" eaLnBrk="1" hangingPunct="1"/>
            <a:r>
              <a:rPr lang="en-US" dirty="0" smtClean="0"/>
              <a:t>The </a:t>
            </a:r>
            <a:r>
              <a:rPr lang="en-US" dirty="0" smtClean="0">
                <a:solidFill>
                  <a:srgbClr val="FC9204"/>
                </a:solidFill>
              </a:rPr>
              <a:t>characteristic </a:t>
            </a:r>
            <a:r>
              <a:rPr lang="en-US" dirty="0" smtClean="0"/>
              <a:t>(like an exponent) is stored in 8 bits using </a:t>
            </a:r>
            <a:r>
              <a:rPr lang="en-US" dirty="0" smtClean="0">
                <a:solidFill>
                  <a:srgbClr val="FC9204"/>
                </a:solidFill>
              </a:rPr>
              <a:t>excess notation </a:t>
            </a:r>
            <a:r>
              <a:rPr lang="en-US" dirty="0" smtClean="0"/>
              <a:t>(never negative)</a:t>
            </a:r>
          </a:p>
          <a:p>
            <a:pPr lvl="2" eaLnBrk="1" hangingPunct="1"/>
            <a:r>
              <a:rPr lang="en-US" dirty="0" smtClean="0"/>
              <a:t>Other peculiarities – </a:t>
            </a:r>
            <a:r>
              <a:rPr lang="en-US" dirty="0" smtClean="0">
                <a:solidFill>
                  <a:srgbClr val="FC9204"/>
                </a:solidFill>
              </a:rPr>
              <a:t>assumed decimal point; normalized</a:t>
            </a:r>
            <a:r>
              <a:rPr lang="en-US" dirty="0" smtClean="0"/>
              <a:t> representation</a:t>
            </a:r>
          </a:p>
        </p:txBody>
      </p:sp>
      <p:sp>
        <p:nvSpPr>
          <p:cNvPr id="2" name="Date Placeholder 1"/>
          <p:cNvSpPr>
            <a:spLocks noGrp="1"/>
          </p:cNvSpPr>
          <p:nvPr>
            <p:ph type="dt" sz="half" idx="10"/>
          </p:nvPr>
        </p:nvSpPr>
        <p:spPr/>
        <p:txBody>
          <a:bodyPr/>
          <a:lstStyle/>
          <a:p>
            <a:fld id="{FC99B06B-D563-44A2-8DC4-46A31D19CC59}" type="datetime8">
              <a:rPr lang="en-US" smtClean="0"/>
              <a:pPr/>
              <a:t>1/3/2016 11:11 AM</a:t>
            </a:fld>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1026"/>
          <p:cNvSpPr>
            <a:spLocks noGrp="1" noChangeArrowheads="1"/>
          </p:cNvSpPr>
          <p:nvPr>
            <p:ph type="title"/>
          </p:nvPr>
        </p:nvSpPr>
        <p:spPr/>
        <p:txBody>
          <a:bodyPr/>
          <a:lstStyle/>
          <a:p>
            <a:pPr eaLnBrk="1" hangingPunct="1"/>
            <a:r>
              <a:rPr lang="en-US" sz="3200" dirty="0" smtClean="0"/>
              <a:t>Floating-point Data Types</a:t>
            </a:r>
          </a:p>
        </p:txBody>
      </p:sp>
      <p:pic>
        <p:nvPicPr>
          <p:cNvPr id="31747" name="Picture 1028" descr="Table4-3"/>
          <p:cNvPicPr>
            <a:picLocks noChangeAspect="1" noChangeArrowheads="1"/>
          </p:cNvPicPr>
          <p:nvPr/>
        </p:nvPicPr>
        <p:blipFill>
          <a:blip r:embed="rId3" cstate="print"/>
          <a:srcRect/>
          <a:stretch>
            <a:fillRect/>
          </a:stretch>
        </p:blipFill>
        <p:spPr bwMode="auto">
          <a:xfrm>
            <a:off x="1295400" y="1447800"/>
            <a:ext cx="6248400" cy="4343400"/>
          </a:xfrm>
          <a:prstGeom prst="rect">
            <a:avLst/>
          </a:prstGeom>
          <a:noFill/>
          <a:ln w="9525">
            <a:noFill/>
            <a:miter lim="800000"/>
            <a:headEnd/>
            <a:tailEnd/>
          </a:ln>
        </p:spPr>
      </p:pic>
      <p:sp>
        <p:nvSpPr>
          <p:cNvPr id="2" name="Date Placeholder 1"/>
          <p:cNvSpPr>
            <a:spLocks noGrp="1"/>
          </p:cNvSpPr>
          <p:nvPr>
            <p:ph type="dt" sz="half" idx="10"/>
          </p:nvPr>
        </p:nvSpPr>
        <p:spPr/>
        <p:txBody>
          <a:bodyPr/>
          <a:lstStyle/>
          <a:p>
            <a:fld id="{D7BA34C9-A7DC-4E01-BF62-20549BD4E4CE}" type="datetime8">
              <a:rPr lang="en-US" smtClean="0"/>
              <a:pPr/>
              <a:t>1/3/2016 11:11 AM</a:t>
            </a:fld>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a:xfrm>
            <a:off x="838200" y="381000"/>
            <a:ext cx="8097838" cy="685800"/>
          </a:xfrm>
        </p:spPr>
        <p:txBody>
          <a:bodyPr/>
          <a:lstStyle/>
          <a:p>
            <a:pPr eaLnBrk="1" hangingPunct="1"/>
            <a:r>
              <a:rPr lang="en-US" sz="2800" dirty="0" smtClean="0">
                <a:solidFill>
                  <a:srgbClr val="FF0000"/>
                </a:solidFill>
              </a:rPr>
              <a:t>Representation of a 32-bit Single Precision Value </a:t>
            </a:r>
            <a:r>
              <a:rPr lang="en-US" sz="1800" dirty="0" smtClean="0">
                <a:solidFill>
                  <a:srgbClr val="FF0000"/>
                </a:solidFill>
              </a:rPr>
              <a:t>(optional)</a:t>
            </a:r>
          </a:p>
        </p:txBody>
      </p:sp>
      <p:pic>
        <p:nvPicPr>
          <p:cNvPr id="32771" name="Picture 6" descr="Figure 4-2"/>
          <p:cNvPicPr>
            <a:picLocks noChangeAspect="1" noChangeArrowheads="1"/>
          </p:cNvPicPr>
          <p:nvPr/>
        </p:nvPicPr>
        <p:blipFill>
          <a:blip r:embed="rId3" cstate="print"/>
          <a:srcRect/>
          <a:stretch>
            <a:fillRect/>
          </a:stretch>
        </p:blipFill>
        <p:spPr bwMode="auto">
          <a:xfrm>
            <a:off x="1219200" y="1524000"/>
            <a:ext cx="7391400" cy="2384425"/>
          </a:xfrm>
          <a:prstGeom prst="rect">
            <a:avLst/>
          </a:prstGeom>
          <a:noFill/>
          <a:ln w="9525">
            <a:noFill/>
            <a:miter lim="800000"/>
            <a:headEnd/>
            <a:tailEnd/>
          </a:ln>
        </p:spPr>
      </p:pic>
      <p:sp>
        <p:nvSpPr>
          <p:cNvPr id="2" name="Date Placeholder 1"/>
          <p:cNvSpPr>
            <a:spLocks noGrp="1"/>
          </p:cNvSpPr>
          <p:nvPr>
            <p:ph type="dt" sz="half" idx="10"/>
          </p:nvPr>
        </p:nvSpPr>
        <p:spPr/>
        <p:txBody>
          <a:bodyPr/>
          <a:lstStyle/>
          <a:p>
            <a:fld id="{A69B44BA-0624-4C12-9044-DB37522AAA06}" type="datetime8">
              <a:rPr lang="en-US" smtClean="0"/>
              <a:pPr/>
              <a:t>1/3/2016 11:11 AM</a:t>
            </a:fld>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pPr eaLnBrk="1" hangingPunct="1"/>
            <a:r>
              <a:rPr lang="en-US" smtClean="0"/>
              <a:t>Objectives</a:t>
            </a:r>
          </a:p>
        </p:txBody>
      </p:sp>
      <p:sp>
        <p:nvSpPr>
          <p:cNvPr id="15363" name="Rectangle 3"/>
          <p:cNvSpPr>
            <a:spLocks noGrp="1" noChangeArrowheads="1"/>
          </p:cNvSpPr>
          <p:nvPr>
            <p:ph type="body" idx="1"/>
          </p:nvPr>
        </p:nvSpPr>
        <p:spPr/>
        <p:txBody>
          <a:bodyPr/>
          <a:lstStyle/>
          <a:p>
            <a:pPr eaLnBrk="1" hangingPunct="1">
              <a:lnSpc>
                <a:spcPct val="90000"/>
              </a:lnSpc>
            </a:pPr>
            <a:r>
              <a:rPr lang="en-US" sz="2400" smtClean="0"/>
              <a:t>Understand the CTS and CLS</a:t>
            </a:r>
          </a:p>
          <a:p>
            <a:pPr eaLnBrk="1" hangingPunct="1">
              <a:lnSpc>
                <a:spcPct val="90000"/>
              </a:lnSpc>
            </a:pPr>
            <a:r>
              <a:rPr lang="en-US" sz="2400" smtClean="0"/>
              <a:t>Understand how to declare and process numeric data</a:t>
            </a:r>
          </a:p>
          <a:p>
            <a:pPr eaLnBrk="1" hangingPunct="1">
              <a:lnSpc>
                <a:spcPct val="90000"/>
              </a:lnSpc>
            </a:pPr>
            <a:r>
              <a:rPr lang="en-US" sz="2400" smtClean="0"/>
              <a:t>Declare and use variables</a:t>
            </a:r>
          </a:p>
          <a:p>
            <a:pPr eaLnBrk="1" hangingPunct="1">
              <a:lnSpc>
                <a:spcPct val="90000"/>
              </a:lnSpc>
            </a:pPr>
            <a:r>
              <a:rPr lang="en-US" sz="2400" smtClean="0"/>
              <a:t>Create user-defined constants and use expressions</a:t>
            </a:r>
          </a:p>
          <a:p>
            <a:pPr eaLnBrk="1" hangingPunct="1">
              <a:lnSpc>
                <a:spcPct val="90000"/>
              </a:lnSpc>
            </a:pPr>
            <a:r>
              <a:rPr lang="en-US" sz="2400" smtClean="0"/>
              <a:t>Work with intrinsic functions and methods</a:t>
            </a:r>
          </a:p>
        </p:txBody>
      </p:sp>
      <p:sp>
        <p:nvSpPr>
          <p:cNvPr id="2" name="Date Placeholder 1"/>
          <p:cNvSpPr>
            <a:spLocks noGrp="1"/>
          </p:cNvSpPr>
          <p:nvPr>
            <p:ph type="dt" sz="half" idx="10"/>
          </p:nvPr>
        </p:nvSpPr>
        <p:spPr/>
        <p:txBody>
          <a:bodyPr/>
          <a:lstStyle/>
          <a:p>
            <a:fld id="{5CE6EE61-6842-4498-81CE-520B2BE4C93F}" type="datetime8">
              <a:rPr lang="en-US" smtClean="0"/>
              <a:pPr/>
              <a:t>1/3/2016 11:10 AM</a:t>
            </a:fld>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lstStyle/>
          <a:p>
            <a:pPr eaLnBrk="1" hangingPunct="1"/>
            <a:r>
              <a:rPr lang="en-US" dirty="0" smtClean="0">
                <a:solidFill>
                  <a:srgbClr val="FF0000"/>
                </a:solidFill>
              </a:rPr>
              <a:t>A Brief Note on Decimal Values </a:t>
            </a:r>
            <a:r>
              <a:rPr lang="en-US" sz="1800" dirty="0" smtClean="0">
                <a:solidFill>
                  <a:srgbClr val="FF0000"/>
                </a:solidFill>
              </a:rPr>
              <a:t>(optional)</a:t>
            </a:r>
          </a:p>
        </p:txBody>
      </p:sp>
      <p:sp>
        <p:nvSpPr>
          <p:cNvPr id="33795" name="Rectangle 3"/>
          <p:cNvSpPr>
            <a:spLocks noGrp="1" noChangeArrowheads="1"/>
          </p:cNvSpPr>
          <p:nvPr>
            <p:ph type="body" sz="half" idx="1"/>
          </p:nvPr>
        </p:nvSpPr>
        <p:spPr>
          <a:xfrm>
            <a:off x="1143000" y="1219200"/>
            <a:ext cx="7162800" cy="5334000"/>
          </a:xfrm>
        </p:spPr>
        <p:txBody>
          <a:bodyPr/>
          <a:lstStyle/>
          <a:p>
            <a:pPr eaLnBrk="1" hangingPunct="1"/>
            <a:r>
              <a:rPr lang="en-US" sz="2400" dirty="0" smtClean="0"/>
              <a:t>Values stored as being of the decimal data type consist of 128 bits.  </a:t>
            </a:r>
          </a:p>
          <a:p>
            <a:pPr eaLnBrk="1" hangingPunct="1"/>
            <a:r>
              <a:rPr lang="en-US" sz="2400" dirty="0" smtClean="0"/>
              <a:t>The format of decimal value is a bit peculiar.  (In other words, exactly how the 128 bit are used is a little different.)</a:t>
            </a:r>
          </a:p>
          <a:p>
            <a:pPr lvl="1" eaLnBrk="1" hangingPunct="1"/>
            <a:r>
              <a:rPr lang="en-US" sz="2100" dirty="0" smtClean="0"/>
              <a:t>There is a 32 scaling factor the essentially indicates where the decimal point is in the in the integer.  </a:t>
            </a:r>
          </a:p>
          <a:p>
            <a:pPr eaLnBrk="1" hangingPunct="1"/>
            <a:r>
              <a:rPr lang="en-US" sz="2400" dirty="0" smtClean="0"/>
              <a:t>What this gives you is approximately 28 decimal digits of information. As a rough computation, there is a shade more than 3 bits per decimal).  </a:t>
            </a:r>
            <a:br>
              <a:rPr lang="en-US" sz="2400" dirty="0" smtClean="0"/>
            </a:br>
            <a:endParaRPr lang="en-US" sz="2400" dirty="0" smtClean="0"/>
          </a:p>
        </p:txBody>
      </p:sp>
      <p:graphicFrame>
        <p:nvGraphicFramePr>
          <p:cNvPr id="674836" name="Group 20"/>
          <p:cNvGraphicFramePr>
            <a:graphicFrameLocks noGrp="1"/>
          </p:cNvGraphicFramePr>
          <p:nvPr>
            <p:ph sz="half" idx="2"/>
            <p:extLst>
              <p:ext uri="{D42A27DB-BD31-4B8C-83A1-F6EECF244321}">
                <p14:modId xmlns:p14="http://schemas.microsoft.com/office/powerpoint/2010/main" xmlns="" val="1850265953"/>
              </p:ext>
            </p:extLst>
          </p:nvPr>
        </p:nvGraphicFramePr>
        <p:xfrm>
          <a:off x="2743200" y="5562600"/>
          <a:ext cx="4724400" cy="533400"/>
        </p:xfrm>
        <a:graphic>
          <a:graphicData uri="http://schemas.openxmlformats.org/drawingml/2006/table">
            <a:tbl>
              <a:tblPr/>
              <a:tblGrid>
                <a:gridCol w="3124200"/>
                <a:gridCol w="1600200"/>
              </a:tblGrid>
              <a:tr h="533400">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400" b="0" i="0" u="none" strike="noStrike" cap="none" normalizeH="0" baseline="0" dirty="0" smtClean="0">
                          <a:ln>
                            <a:noFill/>
                          </a:ln>
                          <a:solidFill>
                            <a:schemeClr val="tx1"/>
                          </a:solidFill>
                          <a:effectLst/>
                          <a:latin typeface="Tahoma" pitchFamily="34" charset="0"/>
                        </a:rPr>
                        <a:t>      </a:t>
                      </a:r>
                      <a:r>
                        <a:rPr kumimoji="0" lang="en-US" sz="1800" b="0" i="0" u="none" strike="noStrike" cap="none" normalizeH="0" baseline="0" dirty="0" smtClean="0">
                          <a:ln>
                            <a:noFill/>
                          </a:ln>
                          <a:solidFill>
                            <a:schemeClr val="tx1"/>
                          </a:solidFill>
                          <a:effectLst/>
                          <a:latin typeface="Tahoma" pitchFamily="34" charset="0"/>
                        </a:rPr>
                        <a:t>signed integer value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800" b="0" i="0" u="none" strike="noStrike" cap="none" normalizeH="0" baseline="0" dirty="0" smtClean="0">
                          <a:ln>
                            <a:noFill/>
                          </a:ln>
                          <a:solidFill>
                            <a:schemeClr val="tx1"/>
                          </a:solidFill>
                          <a:effectLst/>
                          <a:latin typeface="Tahoma" pitchFamily="34" charset="0"/>
                        </a:rPr>
                        <a:t>scale factor</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lstStyle/>
          <a:p>
            <a:pPr eaLnBrk="1" hangingPunct="1"/>
            <a:r>
              <a:rPr lang="en-US" smtClean="0"/>
              <a:t>More on the Decimal Type</a:t>
            </a:r>
          </a:p>
        </p:txBody>
      </p:sp>
      <p:sp>
        <p:nvSpPr>
          <p:cNvPr id="34819" name="Rectangle 3"/>
          <p:cNvSpPr>
            <a:spLocks noGrp="1" noChangeArrowheads="1"/>
          </p:cNvSpPr>
          <p:nvPr>
            <p:ph type="body" idx="1"/>
          </p:nvPr>
        </p:nvSpPr>
        <p:spPr/>
        <p:txBody>
          <a:bodyPr/>
          <a:lstStyle/>
          <a:p>
            <a:pPr eaLnBrk="1" hangingPunct="1"/>
            <a:r>
              <a:rPr lang="en-US" sz="2400" dirty="0" smtClean="0"/>
              <a:t>The Decimal Type is </a:t>
            </a:r>
            <a:r>
              <a:rPr lang="en-US" sz="2400" dirty="0" smtClean="0">
                <a:solidFill>
                  <a:srgbClr val="FF0000"/>
                </a:solidFill>
              </a:rPr>
              <a:t>almost</a:t>
            </a:r>
            <a:r>
              <a:rPr lang="en-US" sz="2400" dirty="0" smtClean="0"/>
              <a:t> perfect for storing (modeling) money.  The decimal "slides."  </a:t>
            </a:r>
          </a:p>
          <a:p>
            <a:pPr eaLnBrk="1" hangingPunct="1"/>
            <a:r>
              <a:rPr lang="en-US" sz="2400" dirty="0" smtClean="0"/>
              <a:t>If you need 8 decimal digits to the right of the decimal you have 20 remaining to use on the left.  The scale factor is used to determine where the decimal is in the value stored. </a:t>
            </a:r>
          </a:p>
          <a:p>
            <a:pPr eaLnBrk="1" hangingPunct="1"/>
            <a:r>
              <a:rPr lang="en-US" sz="2400" dirty="0" smtClean="0"/>
              <a:t>This is more efficient than using decimal strings and it is pretty accurate for modeling money since you have 26 decimal digits to the left of the decimal. </a:t>
            </a:r>
          </a:p>
          <a:p>
            <a:pPr eaLnBrk="1" hangingPunct="1"/>
            <a:endParaRPr lang="en-US" sz="2400" dirty="0" smtClean="0"/>
          </a:p>
        </p:txBody>
      </p:sp>
      <p:sp>
        <p:nvSpPr>
          <p:cNvPr id="2" name="Date Placeholder 1"/>
          <p:cNvSpPr>
            <a:spLocks noGrp="1"/>
          </p:cNvSpPr>
          <p:nvPr>
            <p:ph type="dt" sz="half" idx="10"/>
          </p:nvPr>
        </p:nvSpPr>
        <p:spPr/>
        <p:txBody>
          <a:bodyPr/>
          <a:lstStyle/>
          <a:p>
            <a:fld id="{5B4D66B8-71A2-4B16-AEE2-D9D1CEF59DCD}" type="datetime8">
              <a:rPr lang="en-US" smtClean="0"/>
              <a:pPr/>
              <a:t>1/3/2016 11:11 AM</a:t>
            </a:fld>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pPr eaLnBrk="1" hangingPunct="1"/>
            <a:r>
              <a:rPr lang="en-US" smtClean="0"/>
              <a:t>Floating Point Data – Error Analysis</a:t>
            </a:r>
          </a:p>
        </p:txBody>
      </p:sp>
      <p:sp>
        <p:nvSpPr>
          <p:cNvPr id="35843" name="Rectangle 3"/>
          <p:cNvSpPr>
            <a:spLocks noGrp="1" noChangeArrowheads="1"/>
          </p:cNvSpPr>
          <p:nvPr>
            <p:ph type="body" idx="1"/>
          </p:nvPr>
        </p:nvSpPr>
        <p:spPr/>
        <p:txBody>
          <a:bodyPr/>
          <a:lstStyle/>
          <a:p>
            <a:pPr eaLnBrk="1" hangingPunct="1"/>
            <a:r>
              <a:rPr lang="en-US" smtClean="0"/>
              <a:t>It’s a big deal …</a:t>
            </a:r>
          </a:p>
          <a:p>
            <a:pPr eaLnBrk="1" hangingPunct="1"/>
            <a:r>
              <a:rPr lang="en-US" smtClean="0"/>
              <a:t>We model almost all information we manipulate using the computer</a:t>
            </a:r>
          </a:p>
          <a:p>
            <a:pPr eaLnBrk="1" hangingPunct="1"/>
            <a:r>
              <a:rPr lang="en-US" smtClean="0"/>
              <a:t>The models are imprecise – this lack of precision has many causes</a:t>
            </a:r>
          </a:p>
          <a:p>
            <a:pPr lvl="1" eaLnBrk="1" hangingPunct="1"/>
            <a:r>
              <a:rPr lang="en-US" smtClean="0"/>
              <a:t>Finite number of bits for the model</a:t>
            </a:r>
          </a:p>
          <a:p>
            <a:pPr lvl="1" eaLnBrk="1" hangingPunct="1"/>
            <a:r>
              <a:rPr lang="en-US" smtClean="0"/>
              <a:t>We use base 2 values, not base 10 – some base 10 values cannot be precisely modeled in base 2</a:t>
            </a:r>
          </a:p>
          <a:p>
            <a:pPr lvl="2" eaLnBrk="1" hangingPunct="1"/>
            <a:r>
              <a:rPr lang="en-US" smtClean="0"/>
              <a:t>One thin dime for example   0.10</a:t>
            </a:r>
          </a:p>
          <a:p>
            <a:pPr lvl="2" eaLnBrk="1" hangingPunct="1"/>
            <a:r>
              <a:rPr lang="en-US" smtClean="0"/>
              <a:t>Try getting a precise representation in base 2 </a:t>
            </a:r>
          </a:p>
        </p:txBody>
      </p:sp>
      <p:sp>
        <p:nvSpPr>
          <p:cNvPr id="2" name="Date Placeholder 1"/>
          <p:cNvSpPr>
            <a:spLocks noGrp="1"/>
          </p:cNvSpPr>
          <p:nvPr>
            <p:ph type="dt" sz="half" idx="10"/>
          </p:nvPr>
        </p:nvSpPr>
        <p:spPr/>
        <p:txBody>
          <a:bodyPr/>
          <a:lstStyle/>
          <a:p>
            <a:fld id="{0DBE3240-5DA1-4DC4-955D-A7387EC43A5C}" type="datetime8">
              <a:rPr lang="en-US" smtClean="0"/>
              <a:pPr/>
              <a:t>1/3/2016 11:11 AM</a:t>
            </a:fld>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p:txBody>
          <a:bodyPr/>
          <a:lstStyle/>
          <a:p>
            <a:pPr eaLnBrk="1" hangingPunct="1"/>
            <a:r>
              <a:rPr lang="en-US" sz="3200" smtClean="0"/>
              <a:t>Rounding Error (Introduction)</a:t>
            </a:r>
          </a:p>
        </p:txBody>
      </p:sp>
      <p:sp>
        <p:nvSpPr>
          <p:cNvPr id="36867" name="Rectangle 3"/>
          <p:cNvSpPr>
            <a:spLocks noGrp="1" noChangeArrowheads="1"/>
          </p:cNvSpPr>
          <p:nvPr>
            <p:ph type="body" idx="1"/>
          </p:nvPr>
        </p:nvSpPr>
        <p:spPr/>
        <p:txBody>
          <a:bodyPr/>
          <a:lstStyle/>
          <a:p>
            <a:pPr eaLnBrk="1" hangingPunct="1">
              <a:lnSpc>
                <a:spcPct val="90000"/>
              </a:lnSpc>
            </a:pPr>
            <a:r>
              <a:rPr lang="en-US" dirty="0" smtClean="0"/>
              <a:t>Floating-point numbers are an approximation of an actual value</a:t>
            </a:r>
          </a:p>
          <a:p>
            <a:pPr lvl="1" eaLnBrk="1" hangingPunct="1">
              <a:lnSpc>
                <a:spcPct val="90000"/>
              </a:lnSpc>
            </a:pPr>
            <a:r>
              <a:rPr lang="en-US" dirty="0" smtClean="0"/>
              <a:t>1/3 or 2/3 must be rounded, for example</a:t>
            </a:r>
          </a:p>
          <a:p>
            <a:pPr eaLnBrk="1" hangingPunct="1">
              <a:lnSpc>
                <a:spcPct val="90000"/>
              </a:lnSpc>
            </a:pPr>
            <a:r>
              <a:rPr lang="en-US" dirty="0" smtClean="0"/>
              <a:t>Rounding introduces an error called </a:t>
            </a:r>
            <a:r>
              <a:rPr lang="en-US" b="1" dirty="0" smtClean="0"/>
              <a:t>rounding</a:t>
            </a:r>
            <a:r>
              <a:rPr lang="en-US" dirty="0" smtClean="0"/>
              <a:t> </a:t>
            </a:r>
            <a:r>
              <a:rPr lang="en-US" b="1" dirty="0" smtClean="0"/>
              <a:t>error</a:t>
            </a:r>
          </a:p>
          <a:p>
            <a:pPr eaLnBrk="1" hangingPunct="1">
              <a:lnSpc>
                <a:spcPct val="90000"/>
              </a:lnSpc>
            </a:pPr>
            <a:r>
              <a:rPr lang="en-US" dirty="0" smtClean="0"/>
              <a:t>The greater the precision of the data type, the smaller the rounding error</a:t>
            </a:r>
          </a:p>
          <a:p>
            <a:pPr lvl="1" eaLnBrk="1" hangingPunct="1">
              <a:lnSpc>
                <a:spcPct val="90000"/>
              </a:lnSpc>
            </a:pPr>
            <a:r>
              <a:rPr lang="en-US" dirty="0" smtClean="0"/>
              <a:t>The </a:t>
            </a:r>
            <a:r>
              <a:rPr lang="en-US" b="1" dirty="0" smtClean="0">
                <a:latin typeface="Courier New" pitchFamily="49" charset="0"/>
              </a:rPr>
              <a:t>Decimal</a:t>
            </a:r>
            <a:r>
              <a:rPr lang="en-US" dirty="0" smtClean="0"/>
              <a:t> data type has the smallest rounding error and the greatest precision (around 28 decimal digits)</a:t>
            </a:r>
          </a:p>
          <a:p>
            <a:pPr eaLnBrk="1" hangingPunct="1">
              <a:lnSpc>
                <a:spcPct val="90000"/>
              </a:lnSpc>
            </a:pPr>
            <a:r>
              <a:rPr lang="en-US" dirty="0" smtClean="0"/>
              <a:t>The currency type is not supported in C#</a:t>
            </a:r>
          </a:p>
        </p:txBody>
      </p:sp>
      <p:sp>
        <p:nvSpPr>
          <p:cNvPr id="2" name="Date Placeholder 1"/>
          <p:cNvSpPr>
            <a:spLocks noGrp="1"/>
          </p:cNvSpPr>
          <p:nvPr>
            <p:ph type="dt" sz="half" idx="10"/>
          </p:nvPr>
        </p:nvSpPr>
        <p:spPr/>
        <p:txBody>
          <a:bodyPr/>
          <a:lstStyle/>
          <a:p>
            <a:fld id="{A06DB0E9-2111-46FF-A857-D59165986D14}" type="datetime8">
              <a:rPr lang="en-US" smtClean="0"/>
              <a:pPr/>
              <a:t>1/3/2016 11:11 AM</a:t>
            </a:fld>
            <a:endParaRPr 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pPr eaLnBrk="1" hangingPunct="1"/>
            <a:r>
              <a:rPr lang="en-US" sz="3200" smtClean="0"/>
              <a:t>Properties of Numeric Data Types</a:t>
            </a:r>
          </a:p>
        </p:txBody>
      </p:sp>
      <p:sp>
        <p:nvSpPr>
          <p:cNvPr id="38915" name="Rectangle 3"/>
          <p:cNvSpPr>
            <a:spLocks noGrp="1" noChangeArrowheads="1"/>
          </p:cNvSpPr>
          <p:nvPr>
            <p:ph type="body" idx="1"/>
          </p:nvPr>
        </p:nvSpPr>
        <p:spPr/>
        <p:txBody>
          <a:bodyPr/>
          <a:lstStyle/>
          <a:p>
            <a:pPr eaLnBrk="1" hangingPunct="1"/>
            <a:r>
              <a:rPr lang="en-US" smtClean="0"/>
              <a:t>Numeric data types have constant fields that store the minimum and maximum possible values for the data type</a:t>
            </a:r>
          </a:p>
          <a:p>
            <a:pPr lvl="1" eaLnBrk="1" hangingPunct="1"/>
            <a:r>
              <a:rPr lang="en-US" b="1" smtClean="0">
                <a:latin typeface="Courier New" pitchFamily="49" charset="0"/>
              </a:rPr>
              <a:t>MinValue</a:t>
            </a:r>
            <a:r>
              <a:rPr lang="en-US" smtClean="0"/>
              <a:t> stores the minimum possible value</a:t>
            </a:r>
          </a:p>
          <a:p>
            <a:pPr lvl="1" eaLnBrk="1" hangingPunct="1"/>
            <a:r>
              <a:rPr lang="en-US" b="1" smtClean="0">
                <a:latin typeface="Courier New" pitchFamily="49" charset="0"/>
              </a:rPr>
              <a:t>MaxValue</a:t>
            </a:r>
            <a:r>
              <a:rPr lang="en-US" smtClean="0"/>
              <a:t> stores the maximum possible value</a:t>
            </a:r>
          </a:p>
        </p:txBody>
      </p:sp>
      <p:sp>
        <p:nvSpPr>
          <p:cNvPr id="2" name="Date Placeholder 1"/>
          <p:cNvSpPr>
            <a:spLocks noGrp="1"/>
          </p:cNvSpPr>
          <p:nvPr>
            <p:ph type="dt" sz="half" idx="10"/>
          </p:nvPr>
        </p:nvSpPr>
        <p:spPr/>
        <p:txBody>
          <a:bodyPr/>
          <a:lstStyle/>
          <a:p>
            <a:fld id="{ACDCBF72-10F9-4B89-882F-5CBF78A877B9}" type="datetime8">
              <a:rPr lang="en-US" smtClean="0"/>
              <a:pPr/>
              <a:t>1/3/2016 11:11 AM</a:t>
            </a:fld>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p:txBody>
          <a:bodyPr/>
          <a:lstStyle/>
          <a:p>
            <a:pPr eaLnBrk="1" hangingPunct="1"/>
            <a:r>
              <a:rPr lang="en-US" smtClean="0"/>
              <a:t>Performance of Numeric Data Types</a:t>
            </a:r>
          </a:p>
        </p:txBody>
      </p:sp>
      <p:sp>
        <p:nvSpPr>
          <p:cNvPr id="39939" name="Rectangle 3"/>
          <p:cNvSpPr>
            <a:spLocks noGrp="1" noChangeArrowheads="1"/>
          </p:cNvSpPr>
          <p:nvPr>
            <p:ph type="body" idx="1"/>
          </p:nvPr>
        </p:nvSpPr>
        <p:spPr/>
        <p:txBody>
          <a:bodyPr/>
          <a:lstStyle/>
          <a:p>
            <a:pPr eaLnBrk="1" hangingPunct="1"/>
            <a:r>
              <a:rPr lang="en-US" smtClean="0"/>
              <a:t>Performance is a key characteristic of any application</a:t>
            </a:r>
          </a:p>
          <a:p>
            <a:pPr eaLnBrk="1" hangingPunct="1"/>
            <a:r>
              <a:rPr lang="en-US" smtClean="0"/>
              <a:t>Different data types have different performance characteristics</a:t>
            </a:r>
          </a:p>
          <a:p>
            <a:pPr lvl="1" eaLnBrk="1" hangingPunct="1"/>
            <a:r>
              <a:rPr lang="en-US" smtClean="0"/>
              <a:t>Arithmetic operations using integral data types are faster than operations on floating-point data types</a:t>
            </a:r>
          </a:p>
          <a:p>
            <a:pPr lvl="1" eaLnBrk="1" hangingPunct="1"/>
            <a:r>
              <a:rPr lang="en-US" smtClean="0"/>
              <a:t>The </a:t>
            </a:r>
            <a:r>
              <a:rPr lang="en-US" b="1" smtClean="0">
                <a:latin typeface="Courier New" pitchFamily="49" charset="0"/>
              </a:rPr>
              <a:t>Decimal</a:t>
            </a:r>
            <a:r>
              <a:rPr lang="en-US" smtClean="0"/>
              <a:t> data type is very slow</a:t>
            </a:r>
          </a:p>
          <a:p>
            <a:pPr eaLnBrk="1" hangingPunct="1">
              <a:buFont typeface="Wingdings" pitchFamily="2" charset="2"/>
              <a:buNone/>
            </a:pPr>
            <a:endParaRPr lang="en-US" smtClean="0"/>
          </a:p>
        </p:txBody>
      </p:sp>
      <p:sp>
        <p:nvSpPr>
          <p:cNvPr id="2" name="Date Placeholder 1"/>
          <p:cNvSpPr>
            <a:spLocks noGrp="1"/>
          </p:cNvSpPr>
          <p:nvPr>
            <p:ph type="dt" sz="half" idx="10"/>
          </p:nvPr>
        </p:nvSpPr>
        <p:spPr/>
        <p:txBody>
          <a:bodyPr/>
          <a:lstStyle/>
          <a:p>
            <a:fld id="{F12B80CA-FFDC-40D5-885C-A67AE27D9670}" type="datetime8">
              <a:rPr lang="en-US" smtClean="0"/>
              <a:pPr/>
              <a:t>1/3/2016 11:11 AM</a:t>
            </a:fld>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pPr eaLnBrk="1" hangingPunct="1"/>
            <a:r>
              <a:rPr lang="en-US" smtClean="0"/>
              <a:t>Expectations</a:t>
            </a:r>
          </a:p>
        </p:txBody>
      </p:sp>
      <p:sp>
        <p:nvSpPr>
          <p:cNvPr id="16387" name="Content Placeholder 2"/>
          <p:cNvSpPr>
            <a:spLocks noGrp="1"/>
          </p:cNvSpPr>
          <p:nvPr>
            <p:ph idx="1"/>
          </p:nvPr>
        </p:nvSpPr>
        <p:spPr/>
        <p:txBody>
          <a:bodyPr/>
          <a:lstStyle/>
          <a:p>
            <a:pPr eaLnBrk="1" hangingPunct="1"/>
            <a:r>
              <a:rPr lang="en-US" dirty="0" smtClean="0"/>
              <a:t>Most of this material should be old hat from CIS </a:t>
            </a:r>
            <a:r>
              <a:rPr lang="en-US" dirty="0" smtClean="0"/>
              <a:t>1068 and 2168</a:t>
            </a:r>
            <a:endParaRPr lang="en-US" dirty="0" smtClean="0"/>
          </a:p>
          <a:p>
            <a:pPr eaLnBrk="1" hangingPunct="1"/>
            <a:r>
              <a:rPr lang="en-US" dirty="0" smtClean="0"/>
              <a:t>I will try to cover added material not covered in the book and concepts that may be difficult or new</a:t>
            </a:r>
          </a:p>
          <a:p>
            <a:pPr eaLnBrk="1" hangingPunct="1"/>
            <a:r>
              <a:rPr lang="en-US" dirty="0" smtClean="0"/>
              <a:t>For the most part, I once again expect you to read the book and come to class with questions</a:t>
            </a:r>
          </a:p>
        </p:txBody>
      </p:sp>
      <p:sp>
        <p:nvSpPr>
          <p:cNvPr id="3" name="Date Placeholder 2"/>
          <p:cNvSpPr>
            <a:spLocks noGrp="1"/>
          </p:cNvSpPr>
          <p:nvPr>
            <p:ph type="dt" sz="half" idx="10"/>
          </p:nvPr>
        </p:nvSpPr>
        <p:spPr/>
        <p:txBody>
          <a:bodyPr/>
          <a:lstStyle/>
          <a:p>
            <a:fld id="{211FEBBA-ADA4-4F14-A3C2-6BEA1862B975}" type="datetime8">
              <a:rPr lang="en-US" smtClean="0"/>
              <a:pPr/>
              <a:t>1/3/2016 11:10 AM</a:t>
            </a:fld>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1026"/>
          <p:cNvSpPr>
            <a:spLocks noGrp="1" noChangeArrowheads="1"/>
          </p:cNvSpPr>
          <p:nvPr>
            <p:ph type="title"/>
          </p:nvPr>
        </p:nvSpPr>
        <p:spPr>
          <a:xfrm>
            <a:off x="1143000" y="533400"/>
            <a:ext cx="7793038" cy="609600"/>
          </a:xfrm>
        </p:spPr>
        <p:txBody>
          <a:bodyPr/>
          <a:lstStyle/>
          <a:p>
            <a:pPr eaLnBrk="1" hangingPunct="1"/>
            <a:r>
              <a:rPr lang="en-US" sz="2800" smtClean="0"/>
              <a:t>Introduction to Data Types and Data Storage</a:t>
            </a:r>
          </a:p>
        </p:txBody>
      </p:sp>
      <p:sp>
        <p:nvSpPr>
          <p:cNvPr id="17411" name="Rectangle 1027"/>
          <p:cNvSpPr>
            <a:spLocks noGrp="1" noChangeArrowheads="1"/>
          </p:cNvSpPr>
          <p:nvPr>
            <p:ph type="body" idx="1"/>
          </p:nvPr>
        </p:nvSpPr>
        <p:spPr/>
        <p:txBody>
          <a:bodyPr/>
          <a:lstStyle/>
          <a:p>
            <a:pPr eaLnBrk="1" hangingPunct="1"/>
            <a:r>
              <a:rPr lang="en-US" dirty="0" smtClean="0"/>
              <a:t>Every object and property has a data type</a:t>
            </a:r>
          </a:p>
          <a:p>
            <a:pPr eaLnBrk="1" hangingPunct="1"/>
            <a:r>
              <a:rPr lang="en-US" dirty="0" smtClean="0"/>
              <a:t>Data types that store numbers are called numeric data types</a:t>
            </a:r>
          </a:p>
          <a:p>
            <a:pPr eaLnBrk="1" hangingPunct="1"/>
            <a:r>
              <a:rPr lang="en-US" dirty="0" smtClean="0"/>
              <a:t>Numeric data types can be divided into two categories</a:t>
            </a:r>
          </a:p>
          <a:p>
            <a:pPr lvl="1" eaLnBrk="1" hangingPunct="1"/>
            <a:r>
              <a:rPr lang="en-US" dirty="0" smtClean="0"/>
              <a:t>Some numeric data have a decimal point</a:t>
            </a:r>
          </a:p>
          <a:p>
            <a:pPr lvl="1" eaLnBrk="1" hangingPunct="1"/>
            <a:r>
              <a:rPr lang="en-US" dirty="0" smtClean="0"/>
              <a:t>Some numeric data types store integral values (values without a decimal point)</a:t>
            </a:r>
          </a:p>
        </p:txBody>
      </p:sp>
      <p:sp>
        <p:nvSpPr>
          <p:cNvPr id="4" name="Date Placeholder 3"/>
          <p:cNvSpPr>
            <a:spLocks noGrp="1"/>
          </p:cNvSpPr>
          <p:nvPr>
            <p:ph type="dt" sz="half" idx="10"/>
          </p:nvPr>
        </p:nvSpPr>
        <p:spPr/>
        <p:txBody>
          <a:bodyPr/>
          <a:lstStyle/>
          <a:p>
            <a:fld id="{643FA882-CFF6-4BE4-968C-1B36A1C399FD}" type="datetime8">
              <a:rPr lang="en-US" smtClean="0"/>
              <a:pPr/>
              <a:t>1/3/2016 11:10 AM</a:t>
            </a:fld>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pPr eaLnBrk="1" hangingPunct="1"/>
            <a:r>
              <a:rPr lang="en-US" dirty="0" smtClean="0"/>
              <a:t>What is a Data Type (in .NET)?</a:t>
            </a:r>
          </a:p>
        </p:txBody>
      </p:sp>
      <p:sp>
        <p:nvSpPr>
          <p:cNvPr id="18435" name="Rectangle 3"/>
          <p:cNvSpPr>
            <a:spLocks noGrp="1" noChangeArrowheads="1"/>
          </p:cNvSpPr>
          <p:nvPr>
            <p:ph type="body" idx="1"/>
          </p:nvPr>
        </p:nvSpPr>
        <p:spPr/>
        <p:txBody>
          <a:bodyPr/>
          <a:lstStyle/>
          <a:p>
            <a:pPr eaLnBrk="1" hangingPunct="1">
              <a:lnSpc>
                <a:spcPct val="90000"/>
              </a:lnSpc>
            </a:pPr>
            <a:r>
              <a:rPr lang="en-US" sz="2400" dirty="0" smtClean="0"/>
              <a:t>The </a:t>
            </a:r>
            <a:r>
              <a:rPr lang="en-US" sz="2400" i="1" dirty="0" smtClean="0">
                <a:solidFill>
                  <a:srgbClr val="FC9204"/>
                </a:solidFill>
              </a:rPr>
              <a:t>Common Type System</a:t>
            </a:r>
            <a:r>
              <a:rPr lang="en-US" sz="2400" dirty="0" smtClean="0">
                <a:solidFill>
                  <a:srgbClr val="FC9204"/>
                </a:solidFill>
              </a:rPr>
              <a:t> (CTS) </a:t>
            </a:r>
            <a:r>
              <a:rPr lang="en-US" sz="2400" dirty="0" smtClean="0"/>
              <a:t>is a core piece of the .NET Framework architecture – part of the Common Language Infrastructure (and hence </a:t>
            </a:r>
            <a:r>
              <a:rPr lang="en-US" sz="2400" dirty="0" smtClean="0"/>
              <a:t>of the </a:t>
            </a:r>
            <a:r>
              <a:rPr lang="en-US" sz="2400" dirty="0" smtClean="0"/>
              <a:t>CLR)</a:t>
            </a:r>
          </a:p>
          <a:p>
            <a:pPr eaLnBrk="1" hangingPunct="1">
              <a:lnSpc>
                <a:spcPct val="90000"/>
              </a:lnSpc>
            </a:pPr>
            <a:r>
              <a:rPr lang="en-US" sz="2400" dirty="0" smtClean="0"/>
              <a:t>The CTS and CLS are like a standard </a:t>
            </a:r>
            <a:r>
              <a:rPr lang="en-US" sz="2400" dirty="0" smtClean="0">
                <a:solidFill>
                  <a:srgbClr val="FC9204"/>
                </a:solidFill>
              </a:rPr>
              <a:t>that must be conformed to</a:t>
            </a:r>
            <a:r>
              <a:rPr lang="en-US" sz="2400" dirty="0" smtClean="0">
                <a:solidFill>
                  <a:schemeClr val="accent2"/>
                </a:solidFill>
              </a:rPr>
              <a:t> </a:t>
            </a:r>
            <a:r>
              <a:rPr lang="en-US" sz="2400" dirty="0" smtClean="0"/>
              <a:t>by all .NET languages</a:t>
            </a:r>
          </a:p>
          <a:p>
            <a:pPr lvl="1" eaLnBrk="1" hangingPunct="1">
              <a:lnSpc>
                <a:spcPct val="90000"/>
              </a:lnSpc>
            </a:pPr>
            <a:r>
              <a:rPr lang="en-US" sz="2100" dirty="0" smtClean="0">
                <a:solidFill>
                  <a:srgbClr val="00B050"/>
                </a:solidFill>
              </a:rPr>
              <a:t>What does this mean?  What is a standard?  Why do we have them?</a:t>
            </a:r>
          </a:p>
          <a:p>
            <a:pPr eaLnBrk="1" hangingPunct="1">
              <a:lnSpc>
                <a:spcPct val="90000"/>
              </a:lnSpc>
            </a:pPr>
            <a:r>
              <a:rPr lang="en-US" sz="2400" dirty="0" smtClean="0"/>
              <a:t>Types defined within this Framework are used by all .NET languages and are called </a:t>
            </a:r>
            <a:r>
              <a:rPr lang="en-US" sz="2400" dirty="0" smtClean="0">
                <a:solidFill>
                  <a:srgbClr val="FC9204"/>
                </a:solidFill>
              </a:rPr>
              <a:t>managed types</a:t>
            </a:r>
          </a:p>
          <a:p>
            <a:pPr eaLnBrk="1" hangingPunct="1">
              <a:lnSpc>
                <a:spcPct val="90000"/>
              </a:lnSpc>
            </a:pPr>
            <a:r>
              <a:rPr lang="en-US" sz="2400" dirty="0" smtClean="0"/>
              <a:t>A Managed Type is a type that conforms to a set of rules set for the in the CTS – we </a:t>
            </a:r>
            <a:r>
              <a:rPr lang="en-US" sz="2400" dirty="0" smtClean="0"/>
              <a:t>use </a:t>
            </a:r>
            <a:r>
              <a:rPr lang="en-US" sz="2400" dirty="0" smtClean="0"/>
              <a:t>only Managed Types in our code</a:t>
            </a:r>
          </a:p>
        </p:txBody>
      </p:sp>
      <p:sp>
        <p:nvSpPr>
          <p:cNvPr id="2" name="Date Placeholder 1"/>
          <p:cNvSpPr>
            <a:spLocks noGrp="1"/>
          </p:cNvSpPr>
          <p:nvPr>
            <p:ph type="dt" sz="half" idx="10"/>
          </p:nvPr>
        </p:nvSpPr>
        <p:spPr/>
        <p:txBody>
          <a:bodyPr/>
          <a:lstStyle/>
          <a:p>
            <a:fld id="{0628EEAA-21BC-40F3-8510-AF9E510037F2}" type="datetime8">
              <a:rPr lang="en-US" smtClean="0"/>
              <a:pPr/>
              <a:t>1/3/2016 11:10 AM</a:t>
            </a:fld>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eaLnBrk="1" hangingPunct="1"/>
            <a:r>
              <a:rPr lang="en-US" dirty="0" smtClean="0"/>
              <a:t>The Role of the CTS</a:t>
            </a:r>
          </a:p>
        </p:txBody>
      </p:sp>
      <p:sp>
        <p:nvSpPr>
          <p:cNvPr id="19459" name="Rectangle 3"/>
          <p:cNvSpPr>
            <a:spLocks noGrp="1" noChangeArrowheads="1"/>
          </p:cNvSpPr>
          <p:nvPr>
            <p:ph type="body" idx="1"/>
          </p:nvPr>
        </p:nvSpPr>
        <p:spPr>
          <a:xfrm>
            <a:off x="914400" y="1295400"/>
            <a:ext cx="8001000" cy="4724400"/>
          </a:xfrm>
        </p:spPr>
        <p:txBody>
          <a:bodyPr/>
          <a:lstStyle/>
          <a:p>
            <a:pPr eaLnBrk="1" hangingPunct="1">
              <a:lnSpc>
                <a:spcPct val="90000"/>
              </a:lnSpc>
            </a:pPr>
            <a:r>
              <a:rPr lang="en-US" sz="2400" dirty="0" smtClean="0"/>
              <a:t>Managed Types are the key to the interoperability of programming languages in .NET </a:t>
            </a:r>
            <a:r>
              <a:rPr lang="en-US" sz="2400" dirty="0" smtClean="0"/>
              <a:t>– to </a:t>
            </a:r>
            <a:r>
              <a:rPr lang="en-US" sz="2400" dirty="0" smtClean="0"/>
              <a:t>our ability to mix and match programming languages in .NET </a:t>
            </a:r>
          </a:p>
          <a:p>
            <a:pPr lvl="1" eaLnBrk="1" hangingPunct="1">
              <a:lnSpc>
                <a:spcPct val="90000"/>
              </a:lnSpc>
            </a:pPr>
            <a:r>
              <a:rPr lang="en-US" sz="2100" dirty="0" smtClean="0"/>
              <a:t>If each language is allowed to define its own type system, interoperability is impossible</a:t>
            </a:r>
          </a:p>
          <a:p>
            <a:pPr eaLnBrk="1" hangingPunct="1">
              <a:lnSpc>
                <a:spcPct val="90000"/>
              </a:lnSpc>
            </a:pPr>
            <a:r>
              <a:rPr lang="en-US" sz="2400" dirty="0" smtClean="0"/>
              <a:t>The CTS: backbone of the .NET programming model</a:t>
            </a:r>
          </a:p>
          <a:p>
            <a:pPr lvl="1" eaLnBrk="1" hangingPunct="1">
              <a:lnSpc>
                <a:spcPct val="90000"/>
              </a:lnSpc>
            </a:pPr>
            <a:r>
              <a:rPr lang="en-US" sz="2100" dirty="0" smtClean="0"/>
              <a:t>Core set of system defined types </a:t>
            </a:r>
          </a:p>
          <a:p>
            <a:pPr lvl="1" eaLnBrk="1" hangingPunct="1">
              <a:lnSpc>
                <a:spcPct val="90000"/>
              </a:lnSpc>
            </a:pPr>
            <a:r>
              <a:rPr lang="en-US" sz="2100" dirty="0" smtClean="0"/>
              <a:t>The rules for creating user defined types</a:t>
            </a:r>
          </a:p>
          <a:p>
            <a:pPr eaLnBrk="1" hangingPunct="1">
              <a:lnSpc>
                <a:spcPct val="90000"/>
              </a:lnSpc>
            </a:pPr>
            <a:r>
              <a:rPr lang="en-US" sz="2400" dirty="0" smtClean="0">
                <a:solidFill>
                  <a:srgbClr val="FF5050"/>
                </a:solidFill>
              </a:rPr>
              <a:t>Every managed language such as VB, C#, J#, COBOL, C++ in the .NET Framework sits on top the same underlying programming model and type system</a:t>
            </a:r>
          </a:p>
          <a:p>
            <a:pPr lvl="1" eaLnBrk="1" hangingPunct="1">
              <a:lnSpc>
                <a:spcPct val="90000"/>
              </a:lnSpc>
            </a:pPr>
            <a:r>
              <a:rPr lang="en-US" sz="2000" dirty="0" smtClean="0"/>
              <a:t>Types that are </a:t>
            </a:r>
            <a:r>
              <a:rPr lang="en-US" sz="2000" u="sng" dirty="0" smtClean="0"/>
              <a:t>not</a:t>
            </a:r>
            <a:r>
              <a:rPr lang="en-US" sz="2000" dirty="0" smtClean="0"/>
              <a:t> </a:t>
            </a:r>
            <a:r>
              <a:rPr lang="en-US" sz="2000" dirty="0" err="1" smtClean="0"/>
              <a:t>compilable</a:t>
            </a:r>
            <a:r>
              <a:rPr lang="en-US" sz="2000" dirty="0" smtClean="0"/>
              <a:t> into a CTS type cannot be used except internally within a given component</a:t>
            </a:r>
          </a:p>
          <a:p>
            <a:pPr lvl="1" eaLnBrk="1" hangingPunct="1">
              <a:lnSpc>
                <a:spcPct val="90000"/>
              </a:lnSpc>
            </a:pPr>
            <a:r>
              <a:rPr lang="en-US" sz="2100" dirty="0" smtClean="0">
                <a:solidFill>
                  <a:srgbClr val="FF5050"/>
                </a:solidFill>
              </a:rPr>
              <a:t>That is – they are not useable by “outside” components – those not developed in the same Assembly </a:t>
            </a:r>
          </a:p>
          <a:p>
            <a:pPr eaLnBrk="1" hangingPunct="1">
              <a:lnSpc>
                <a:spcPct val="90000"/>
              </a:lnSpc>
            </a:pPr>
            <a:endParaRPr lang="en-US" sz="2400" dirty="0" smtClean="0">
              <a:solidFill>
                <a:srgbClr val="FF5050"/>
              </a:solidFill>
            </a:endParaRPr>
          </a:p>
        </p:txBody>
      </p:sp>
      <p:sp>
        <p:nvSpPr>
          <p:cNvPr id="2" name="Date Placeholder 1"/>
          <p:cNvSpPr>
            <a:spLocks noGrp="1"/>
          </p:cNvSpPr>
          <p:nvPr>
            <p:ph type="dt" sz="half" idx="10"/>
          </p:nvPr>
        </p:nvSpPr>
        <p:spPr/>
        <p:txBody>
          <a:bodyPr/>
          <a:lstStyle/>
          <a:p>
            <a:fld id="{902CA49B-8F04-4CBF-9B01-A0B36D7E76AA}" type="datetime8">
              <a:rPr lang="en-US" smtClean="0"/>
              <a:pPr/>
              <a:t>1/3/2016 11:10 AM</a:t>
            </a:fld>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pPr eaLnBrk="1" hangingPunct="1"/>
            <a:r>
              <a:rPr lang="en-US" sz="3200" dirty="0" smtClean="0"/>
              <a:t>Common Language Specification (CLS) </a:t>
            </a:r>
          </a:p>
        </p:txBody>
      </p:sp>
      <p:sp>
        <p:nvSpPr>
          <p:cNvPr id="20483" name="Rectangle 3"/>
          <p:cNvSpPr>
            <a:spLocks noGrp="1" noChangeArrowheads="1"/>
          </p:cNvSpPr>
          <p:nvPr>
            <p:ph type="body" idx="1"/>
          </p:nvPr>
        </p:nvSpPr>
        <p:spPr/>
        <p:txBody>
          <a:bodyPr/>
          <a:lstStyle/>
          <a:p>
            <a:pPr eaLnBrk="1" hangingPunct="1">
              <a:lnSpc>
                <a:spcPct val="90000"/>
              </a:lnSpc>
            </a:pPr>
            <a:r>
              <a:rPr lang="en-US" sz="2400" dirty="0" smtClean="0"/>
              <a:t>The CTS is part of a broader Common Language Specification or CLS</a:t>
            </a:r>
          </a:p>
          <a:p>
            <a:pPr eaLnBrk="1" hangingPunct="1">
              <a:lnSpc>
                <a:spcPct val="90000"/>
              </a:lnSpc>
            </a:pPr>
            <a:r>
              <a:rPr lang="en-US" sz="2400" dirty="0" smtClean="0"/>
              <a:t>The CLS defines the subset of types </a:t>
            </a:r>
            <a:r>
              <a:rPr lang="en-US" sz="2400" u="sng" dirty="0" smtClean="0"/>
              <a:t>and</a:t>
            </a:r>
            <a:r>
              <a:rPr lang="en-US" sz="2400" dirty="0" smtClean="0"/>
              <a:t> other language features that must be supported across all managed languages – </a:t>
            </a:r>
            <a:r>
              <a:rPr lang="en-US" sz="2400" dirty="0" smtClean="0">
                <a:solidFill>
                  <a:srgbClr val="FF5050"/>
                </a:solidFill>
              </a:rPr>
              <a:t>it levels the playing field across languages. </a:t>
            </a:r>
          </a:p>
          <a:p>
            <a:pPr eaLnBrk="1" hangingPunct="1">
              <a:lnSpc>
                <a:spcPct val="90000"/>
              </a:lnSpc>
            </a:pPr>
            <a:r>
              <a:rPr lang="en-US" sz="2400" dirty="0" smtClean="0"/>
              <a:t>Every issue of incompatibility from one language to another has to be addressed in the CLS. Examples:</a:t>
            </a:r>
          </a:p>
          <a:p>
            <a:pPr lvl="1" eaLnBrk="1" hangingPunct="1">
              <a:lnSpc>
                <a:spcPct val="90000"/>
              </a:lnSpc>
            </a:pPr>
            <a:r>
              <a:rPr lang="en-US" sz="2100" dirty="0" smtClean="0"/>
              <a:t>Three </a:t>
            </a:r>
            <a:r>
              <a:rPr lang="en-US" sz="2100" b="1" dirty="0" smtClean="0">
                <a:solidFill>
                  <a:srgbClr val="FC9204"/>
                </a:solidFill>
              </a:rPr>
              <a:t>unsigned integer</a:t>
            </a:r>
            <a:r>
              <a:rPr lang="en-US" sz="2100" dirty="0" smtClean="0">
                <a:solidFill>
                  <a:srgbClr val="FC9204"/>
                </a:solidFill>
              </a:rPr>
              <a:t> </a:t>
            </a:r>
            <a:r>
              <a:rPr lang="en-US" sz="2100" dirty="0" smtClean="0"/>
              <a:t>types are supported by C# but not VB .NET. </a:t>
            </a:r>
          </a:p>
          <a:p>
            <a:pPr lvl="1" eaLnBrk="1" hangingPunct="1">
              <a:lnSpc>
                <a:spcPct val="90000"/>
              </a:lnSpc>
            </a:pPr>
            <a:r>
              <a:rPr lang="en-US" sz="2100" b="1" dirty="0" smtClean="0">
                <a:solidFill>
                  <a:srgbClr val="FC9204"/>
                </a:solidFill>
              </a:rPr>
              <a:t>Case sensitivity</a:t>
            </a:r>
            <a:r>
              <a:rPr lang="en-US" sz="2100" dirty="0" smtClean="0">
                <a:solidFill>
                  <a:srgbClr val="FC9204"/>
                </a:solidFill>
              </a:rPr>
              <a:t> </a:t>
            </a:r>
            <a:r>
              <a:rPr lang="en-US" sz="2100" dirty="0" smtClean="0"/>
              <a:t>(</a:t>
            </a:r>
            <a:r>
              <a:rPr lang="en-US" sz="2100" dirty="0" err="1" smtClean="0"/>
              <a:t>getName</a:t>
            </a:r>
            <a:r>
              <a:rPr lang="en-US" sz="2100" dirty="0" smtClean="0"/>
              <a:t> </a:t>
            </a:r>
            <a:r>
              <a:rPr lang="en-US" sz="2100" dirty="0" err="1" smtClean="0"/>
              <a:t>vs</a:t>
            </a:r>
            <a:r>
              <a:rPr lang="en-US" sz="2100" dirty="0" smtClean="0"/>
              <a:t> </a:t>
            </a:r>
            <a:r>
              <a:rPr lang="en-US" sz="2100" dirty="0" err="1" smtClean="0"/>
              <a:t>GetName</a:t>
            </a:r>
            <a:r>
              <a:rPr lang="en-US" sz="2100" dirty="0" smtClean="0"/>
              <a:t> are different (method) names in C#; they are treated the same in VB .NET)</a:t>
            </a:r>
          </a:p>
        </p:txBody>
      </p:sp>
      <p:sp>
        <p:nvSpPr>
          <p:cNvPr id="2" name="Date Placeholder 1"/>
          <p:cNvSpPr>
            <a:spLocks noGrp="1"/>
          </p:cNvSpPr>
          <p:nvPr>
            <p:ph type="dt" sz="half" idx="10"/>
          </p:nvPr>
        </p:nvSpPr>
        <p:spPr/>
        <p:txBody>
          <a:bodyPr/>
          <a:lstStyle/>
          <a:p>
            <a:fld id="{270DEB51-091C-4598-B503-4A99C8B5718E}" type="datetime8">
              <a:rPr lang="en-US" smtClean="0"/>
              <a:pPr/>
              <a:t>1/3/2016 11:10 AM</a:t>
            </a:fld>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idx="4294967295"/>
          </p:nvPr>
        </p:nvSpPr>
        <p:spPr>
          <a:xfrm>
            <a:off x="838200" y="228600"/>
            <a:ext cx="8534400" cy="685800"/>
          </a:xfrm>
        </p:spPr>
        <p:txBody>
          <a:bodyPr/>
          <a:lstStyle/>
          <a:p>
            <a:pPr eaLnBrk="1" hangingPunct="1"/>
            <a:r>
              <a:rPr lang="en-US" sz="3200" dirty="0" smtClean="0"/>
              <a:t>Data Types – The Type Inheritance Hierarchy</a:t>
            </a:r>
          </a:p>
        </p:txBody>
      </p:sp>
      <p:sp>
        <p:nvSpPr>
          <p:cNvPr id="640005" name="Rectangle 5"/>
          <p:cNvSpPr>
            <a:spLocks noChangeArrowheads="1"/>
          </p:cNvSpPr>
          <p:nvPr/>
        </p:nvSpPr>
        <p:spPr bwMode="gray">
          <a:xfrm>
            <a:off x="2057400" y="1219200"/>
            <a:ext cx="5002213" cy="639763"/>
          </a:xfrm>
          <a:prstGeom prst="rect">
            <a:avLst/>
          </a:prstGeom>
          <a:noFill/>
          <a:ln w="12700">
            <a:noFill/>
            <a:miter lim="800000"/>
            <a:headEnd/>
            <a:tailEnd/>
          </a:ln>
          <a:effectLst>
            <a:outerShdw dist="35921" dir="2700000" sy="50000" kx="2115830" algn="bl" rotWithShape="0">
              <a:srgbClr val="C0C0C0"/>
            </a:outerShdw>
          </a:effectLst>
        </p:spPr>
        <p:txBody>
          <a:bodyPr wrap="none" lIns="0" rIns="0" anchor="ctr">
            <a:spAutoFit/>
          </a:bodyPr>
          <a:lstStyle/>
          <a:p>
            <a:pPr algn="l">
              <a:defRPr/>
            </a:pPr>
            <a:r>
              <a:rPr kumimoji="0" lang="en-US" sz="1200" b="1">
                <a:solidFill>
                  <a:srgbClr val="354278"/>
                </a:solidFill>
                <a:latin typeface="Arial" charset="0"/>
                <a:cs typeface="Arial" charset="0"/>
              </a:rPr>
              <a:t>The CTS is based on a singly rooted inheritance hierarchy (Pattison).</a:t>
            </a:r>
            <a:endParaRPr kumimoji="0" lang="en-US" sz="1000" b="1">
              <a:solidFill>
                <a:srgbClr val="354278"/>
              </a:solidFill>
              <a:latin typeface="Times New Roman" pitchFamily="18" charset="0"/>
              <a:cs typeface="Times New Roman" pitchFamily="18" charset="0"/>
            </a:endParaRPr>
          </a:p>
          <a:p>
            <a:pPr algn="l" eaLnBrk="0" hangingPunct="0">
              <a:defRPr/>
            </a:pPr>
            <a:endParaRPr kumimoji="0" lang="en-US">
              <a:latin typeface="Arial" charset="0"/>
            </a:endParaRPr>
          </a:p>
        </p:txBody>
      </p:sp>
      <p:pic>
        <p:nvPicPr>
          <p:cNvPr id="21508" name="Picture 4" descr="http://safari.oreilly.com/bookImages/?0201734958/graphics/03fig01.gif"/>
          <p:cNvPicPr>
            <a:picLocks noChangeAspect="1" noChangeArrowheads="1"/>
          </p:cNvPicPr>
          <p:nvPr/>
        </p:nvPicPr>
        <p:blipFill>
          <a:blip r:embed="rId3" r:link="rId4" cstate="print"/>
          <a:srcRect/>
          <a:stretch>
            <a:fillRect/>
          </a:stretch>
        </p:blipFill>
        <p:spPr bwMode="auto">
          <a:xfrm>
            <a:off x="1143000" y="1524000"/>
            <a:ext cx="7162800" cy="4799076"/>
          </a:xfrm>
          <a:prstGeom prst="rect">
            <a:avLst/>
          </a:prstGeom>
          <a:noFill/>
          <a:ln w="9525">
            <a:noFill/>
            <a:miter lim="800000"/>
            <a:headEnd/>
            <a:tailEnd/>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pPr eaLnBrk="1" hangingPunct="1"/>
            <a:r>
              <a:rPr lang="en-US" dirty="0" smtClean="0"/>
              <a:t>CTS Compliant Primitive Types </a:t>
            </a:r>
            <a:r>
              <a:rPr lang="en-US" sz="1800" dirty="0" smtClean="0"/>
              <a:t>(Pattison)</a:t>
            </a:r>
          </a:p>
        </p:txBody>
      </p:sp>
      <p:pic>
        <p:nvPicPr>
          <p:cNvPr id="22531" name="Picture 4" descr="03fig05"/>
          <p:cNvPicPr>
            <a:picLocks noGrp="1" noChangeAspect="1" noChangeArrowheads="1"/>
          </p:cNvPicPr>
          <p:nvPr>
            <p:ph type="body" idx="1"/>
          </p:nvPr>
        </p:nvPicPr>
        <p:blipFill>
          <a:blip r:embed="rId3" cstate="print"/>
          <a:srcRect/>
          <a:stretch>
            <a:fillRect/>
          </a:stretch>
        </p:blipFill>
        <p:spPr>
          <a:xfrm>
            <a:off x="783711" y="916546"/>
            <a:ext cx="7598289" cy="5254891"/>
          </a:xfrm>
          <a:noFill/>
        </p:spPr>
      </p:pic>
      <p:sp>
        <p:nvSpPr>
          <p:cNvPr id="2" name="Date Placeholder 1"/>
          <p:cNvSpPr>
            <a:spLocks noGrp="1"/>
          </p:cNvSpPr>
          <p:nvPr>
            <p:ph type="dt" sz="half" idx="10"/>
          </p:nvPr>
        </p:nvSpPr>
        <p:spPr/>
        <p:txBody>
          <a:bodyPr/>
          <a:lstStyle/>
          <a:p>
            <a:fld id="{641BCF5E-62F7-40DD-BA79-00D5FB67FA88}" type="datetime8">
              <a:rPr lang="en-US" smtClean="0"/>
              <a:pPr/>
              <a:t>1/3/2016 11:11 AM</a:t>
            </a:fld>
            <a:endParaRPr lang="en-US" dirty="0"/>
          </a:p>
        </p:txBody>
      </p:sp>
    </p:spTree>
  </p:cSld>
  <p:clrMapOvr>
    <a:masterClrMapping/>
  </p:clrMapOvr>
</p:sld>
</file>

<file path=ppt/theme/theme1.xml><?xml version="1.0" encoding="utf-8"?>
<a:theme xmlns:a="http://schemas.openxmlformats.org/drawingml/2006/main" name="Blends">
  <a:themeElements>
    <a:clrScheme name="Blends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fontScheme name="Blends">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gradFill rotWithShape="0">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ln w="12700" cap="flat" cmpd="sng" algn="ctr">
          <a:solidFill>
            <a:srgbClr val="EAEAEA"/>
          </a:solidFill>
          <a:prstDash val="solid"/>
          <a:round/>
          <a:headEnd type="none" w="med" len="med"/>
          <a:tailEnd type="none" w="med" len="med"/>
        </a:ln>
        <a:effectLst>
          <a:outerShdw dist="35921" dir="2700000" sy="50000" kx="2115830" algn="bl" rotWithShape="0">
            <a:srgbClr val="C0C0C0"/>
          </a:outerShdw>
        </a:effec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en-US" sz="24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gradFill rotWithShape="0">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ln w="12700" cap="flat" cmpd="sng" algn="ctr">
          <a:solidFill>
            <a:srgbClr val="EAEAEA"/>
          </a:solidFill>
          <a:prstDash val="solid"/>
          <a:round/>
          <a:headEnd type="none" w="med" len="med"/>
          <a:tailEnd type="none" w="med" len="med"/>
        </a:ln>
        <a:effectLst>
          <a:outerShdw dist="35921" dir="2700000" sy="50000" kx="2115830" algn="bl" rotWithShape="0">
            <a:srgbClr val="C0C0C0"/>
          </a:outerShdw>
        </a:effec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en-US" sz="24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Blends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Blends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Blends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Blends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Blends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Blends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Blends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C:\Program Files\Microsoft Office\Templates\Presentation Designs\Blends.pot</Template>
  <TotalTime>30813</TotalTime>
  <Words>1239</Words>
  <Application>Microsoft Office PowerPoint</Application>
  <PresentationFormat>On-screen Show (4:3)</PresentationFormat>
  <Paragraphs>176</Paragraphs>
  <Slides>25</Slides>
  <Notes>25</Notes>
  <HiddenSlides>0</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Blends</vt:lpstr>
      <vt:lpstr>Lecture Set 4</vt:lpstr>
      <vt:lpstr>Objectives</vt:lpstr>
      <vt:lpstr>Expectations</vt:lpstr>
      <vt:lpstr>Introduction to Data Types and Data Storage</vt:lpstr>
      <vt:lpstr>What is a Data Type (in .NET)?</vt:lpstr>
      <vt:lpstr>The Role of the CTS</vt:lpstr>
      <vt:lpstr>Common Language Specification (CLS) </vt:lpstr>
      <vt:lpstr>Data Types – The Type Inheritance Hierarchy</vt:lpstr>
      <vt:lpstr>CTS Compliant Primitive Types (Pattison)</vt:lpstr>
      <vt:lpstr>Primitive Types (aka Built-In Types)</vt:lpstr>
      <vt:lpstr>Integral Data Types</vt:lpstr>
      <vt:lpstr>Integral Data Types</vt:lpstr>
      <vt:lpstr>Integral Data Types (continued)</vt:lpstr>
      <vt:lpstr>Understanding Integral Data Types</vt:lpstr>
      <vt:lpstr>Understanding Integral Data Types (continued)</vt:lpstr>
      <vt:lpstr>Negative Two’s Complement Value</vt:lpstr>
      <vt:lpstr>Introduction to Floating-point Data Types</vt:lpstr>
      <vt:lpstr>Floating-point Data Types</vt:lpstr>
      <vt:lpstr>Representation of a 32-bit Single Precision Value (optional)</vt:lpstr>
      <vt:lpstr>A Brief Note on Decimal Values (optional)</vt:lpstr>
      <vt:lpstr>More on the Decimal Type</vt:lpstr>
      <vt:lpstr>Floating Point Data – Error Analysis</vt:lpstr>
      <vt:lpstr>Rounding Error (Introduction)</vt:lpstr>
      <vt:lpstr>Properties of Numeric Data Types</vt:lpstr>
      <vt:lpstr>Performance of Numeric Data Types</vt:lpstr>
    </vt:vector>
  </TitlesOfParts>
  <LinksUpToDate>false</LinksUpToDate>
  <SharedDoc>false</SharedDoc>
  <HyperlinkBase/>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4</dc:title>
  <dc:creator>Course Technology</dc:creator>
  <cp:lastModifiedBy>Frank L Friedman</cp:lastModifiedBy>
  <cp:revision>999</cp:revision>
  <cp:lastPrinted>2009-04-22T19:24:48Z</cp:lastPrinted>
  <dcterms:created xsi:type="dcterms:W3CDTF">2001-01-01T00:26:29Z</dcterms:created>
  <dcterms:modified xsi:type="dcterms:W3CDTF">2016-01-03T16:51:51Z</dcterms:modified>
</cp:coreProperties>
</file>