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21"/>
  </p:notesMasterIdLst>
  <p:handoutMasterIdLst>
    <p:handoutMasterId r:id="rId22"/>
  </p:handoutMasterIdLst>
  <p:sldIdLst>
    <p:sldId id="256" r:id="rId2"/>
    <p:sldId id="462" r:id="rId3"/>
    <p:sldId id="480" r:id="rId4"/>
    <p:sldId id="481" r:id="rId5"/>
    <p:sldId id="482" r:id="rId6"/>
    <p:sldId id="478" r:id="rId7"/>
    <p:sldId id="479" r:id="rId8"/>
    <p:sldId id="460" r:id="rId9"/>
    <p:sldId id="461" r:id="rId10"/>
    <p:sldId id="484" r:id="rId11"/>
    <p:sldId id="483" r:id="rId12"/>
    <p:sldId id="337" r:id="rId13"/>
    <p:sldId id="338" r:id="rId14"/>
    <p:sldId id="339" r:id="rId15"/>
    <p:sldId id="340" r:id="rId16"/>
    <p:sldId id="341" r:id="rId17"/>
    <p:sldId id="350" r:id="rId18"/>
    <p:sldId id="351" r:id="rId19"/>
    <p:sldId id="342" r:id="rId20"/>
  </p:sldIdLst>
  <p:sldSz cx="9144000" cy="6858000" type="screen4x3"/>
  <p:notesSz cx="6858000" cy="9144000"/>
  <p:defaultTextStyle>
    <a:defPPr>
      <a:defRPr lang="en-US"/>
    </a:defPPr>
    <a:lvl1pPr algn="ctr" rtl="0" fontAlgn="base">
      <a:spcBef>
        <a:spcPct val="0"/>
      </a:spcBef>
      <a:spcAft>
        <a:spcPct val="0"/>
      </a:spcAft>
      <a:defRPr kumimoji="1" sz="2400" b="1" kern="1200">
        <a:solidFill>
          <a:schemeClr val="tx1"/>
        </a:solidFill>
        <a:latin typeface="Tahoma" pitchFamily="34" charset="0"/>
        <a:ea typeface="+mn-ea"/>
        <a:cs typeface="+mn-cs"/>
      </a:defRPr>
    </a:lvl1pPr>
    <a:lvl2pPr marL="457200" algn="ctr" rtl="0" fontAlgn="base">
      <a:spcBef>
        <a:spcPct val="0"/>
      </a:spcBef>
      <a:spcAft>
        <a:spcPct val="0"/>
      </a:spcAft>
      <a:defRPr kumimoji="1" sz="2400" b="1" kern="1200">
        <a:solidFill>
          <a:schemeClr val="tx1"/>
        </a:solidFill>
        <a:latin typeface="Tahoma" pitchFamily="34" charset="0"/>
        <a:ea typeface="+mn-ea"/>
        <a:cs typeface="+mn-cs"/>
      </a:defRPr>
    </a:lvl2pPr>
    <a:lvl3pPr marL="914400" algn="ctr" rtl="0" fontAlgn="base">
      <a:spcBef>
        <a:spcPct val="0"/>
      </a:spcBef>
      <a:spcAft>
        <a:spcPct val="0"/>
      </a:spcAft>
      <a:defRPr kumimoji="1" sz="2400" b="1" kern="1200">
        <a:solidFill>
          <a:schemeClr val="tx1"/>
        </a:solidFill>
        <a:latin typeface="Tahoma" pitchFamily="34" charset="0"/>
        <a:ea typeface="+mn-ea"/>
        <a:cs typeface="+mn-cs"/>
      </a:defRPr>
    </a:lvl3pPr>
    <a:lvl4pPr marL="1371600" algn="ctr" rtl="0" fontAlgn="base">
      <a:spcBef>
        <a:spcPct val="0"/>
      </a:spcBef>
      <a:spcAft>
        <a:spcPct val="0"/>
      </a:spcAft>
      <a:defRPr kumimoji="1" sz="2400" b="1" kern="1200">
        <a:solidFill>
          <a:schemeClr val="tx1"/>
        </a:solidFill>
        <a:latin typeface="Tahoma" pitchFamily="34" charset="0"/>
        <a:ea typeface="+mn-ea"/>
        <a:cs typeface="+mn-cs"/>
      </a:defRPr>
    </a:lvl4pPr>
    <a:lvl5pPr marL="1828800" algn="ctr" rtl="0" fontAlgn="base">
      <a:spcBef>
        <a:spcPct val="0"/>
      </a:spcBef>
      <a:spcAft>
        <a:spcPct val="0"/>
      </a:spcAft>
      <a:defRPr kumimoji="1" sz="2400" b="1" kern="1200">
        <a:solidFill>
          <a:schemeClr val="tx1"/>
        </a:solidFill>
        <a:latin typeface="Tahoma" pitchFamily="34" charset="0"/>
        <a:ea typeface="+mn-ea"/>
        <a:cs typeface="+mn-cs"/>
      </a:defRPr>
    </a:lvl5pPr>
    <a:lvl6pPr marL="2286000" algn="l" defTabSz="914400" rtl="0" eaLnBrk="1" latinLnBrk="0" hangingPunct="1">
      <a:defRPr kumimoji="1" sz="2400" b="1" kern="1200">
        <a:solidFill>
          <a:schemeClr val="tx1"/>
        </a:solidFill>
        <a:latin typeface="Tahoma" pitchFamily="34" charset="0"/>
        <a:ea typeface="+mn-ea"/>
        <a:cs typeface="+mn-cs"/>
      </a:defRPr>
    </a:lvl6pPr>
    <a:lvl7pPr marL="2743200" algn="l" defTabSz="914400" rtl="0" eaLnBrk="1" latinLnBrk="0" hangingPunct="1">
      <a:defRPr kumimoji="1" sz="2400" b="1" kern="1200">
        <a:solidFill>
          <a:schemeClr val="tx1"/>
        </a:solidFill>
        <a:latin typeface="Tahoma" pitchFamily="34" charset="0"/>
        <a:ea typeface="+mn-ea"/>
        <a:cs typeface="+mn-cs"/>
      </a:defRPr>
    </a:lvl7pPr>
    <a:lvl8pPr marL="3200400" algn="l" defTabSz="914400" rtl="0" eaLnBrk="1" latinLnBrk="0" hangingPunct="1">
      <a:defRPr kumimoji="1" sz="2400" b="1" kern="1200">
        <a:solidFill>
          <a:schemeClr val="tx1"/>
        </a:solidFill>
        <a:latin typeface="Tahoma" pitchFamily="34" charset="0"/>
        <a:ea typeface="+mn-ea"/>
        <a:cs typeface="+mn-cs"/>
      </a:defRPr>
    </a:lvl8pPr>
    <a:lvl9pPr marL="3657600" algn="l" defTabSz="914400" rtl="0" eaLnBrk="1" latinLnBrk="0" hangingPunct="1">
      <a:defRPr kumimoji="1" sz="2400" b="1"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333CD"/>
    <a:srgbClr val="66CCFF"/>
    <a:srgbClr val="66FFFF"/>
    <a:srgbClr val="CCFFFF"/>
    <a:srgbClr val="CCECFF"/>
    <a:srgbClr val="E2B3FF"/>
    <a:srgbClr val="FF5050"/>
    <a:srgbClr val="00FFFF"/>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3" autoAdjust="0"/>
    <p:restoredTop sz="94710" autoAdjust="0"/>
  </p:normalViewPr>
  <p:slideViewPr>
    <p:cSldViewPr>
      <p:cViewPr varScale="1">
        <p:scale>
          <a:sx n="80" d="100"/>
          <a:sy n="80" d="100"/>
        </p:scale>
        <p:origin x="129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86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84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smtClean="0"/>
            </a:lvl1pPr>
          </a:lstStyle>
          <a:p>
            <a:pPr>
              <a:defRPr/>
            </a:pPr>
            <a:endParaRPr lang="en-US"/>
          </a:p>
        </p:txBody>
      </p:sp>
      <p:sp>
        <p:nvSpPr>
          <p:cNvPr id="188419"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smtClean="0"/>
            </a:lvl1pPr>
          </a:lstStyle>
          <a:p>
            <a:pPr>
              <a:defRPr/>
            </a:pPr>
            <a:endParaRPr lang="en-US"/>
          </a:p>
        </p:txBody>
      </p:sp>
      <p:sp>
        <p:nvSpPr>
          <p:cNvPr id="188420"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smtClean="0"/>
            </a:lvl1pPr>
          </a:lstStyle>
          <a:p>
            <a:pPr>
              <a:defRPr/>
            </a:pPr>
            <a:endParaRPr lang="en-US"/>
          </a:p>
        </p:txBody>
      </p:sp>
      <p:sp>
        <p:nvSpPr>
          <p:cNvPr id="188421"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smtClean="0"/>
            </a:lvl1pPr>
          </a:lstStyle>
          <a:p>
            <a:pPr>
              <a:defRPr/>
            </a:pPr>
            <a:fld id="{3388121A-95B3-4749-AABA-E973604D170C}" type="slidenum">
              <a:rPr lang="en-US"/>
              <a:pPr>
                <a:defRPr/>
              </a:pPr>
              <a:t>‹#›</a:t>
            </a:fld>
            <a:endParaRPr lang="en-US"/>
          </a:p>
        </p:txBody>
      </p:sp>
    </p:spTree>
    <p:extLst>
      <p:ext uri="{BB962C8B-B14F-4D97-AF65-F5344CB8AC3E}">
        <p14:creationId xmlns:p14="http://schemas.microsoft.com/office/powerpoint/2010/main" val="8274725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smtClean="0"/>
            </a:lvl1pPr>
          </a:lstStyle>
          <a:p>
            <a:pPr>
              <a:defRPr/>
            </a:pPr>
            <a:endParaRPr lang="en-US"/>
          </a:p>
        </p:txBody>
      </p:sp>
      <p:sp>
        <p:nvSpPr>
          <p:cNvPr id="14336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smtClean="0"/>
            </a:lvl1pPr>
          </a:lstStyle>
          <a:p>
            <a:pPr>
              <a:defRPr/>
            </a:pPr>
            <a:endParaRPr lang="en-US"/>
          </a:p>
        </p:txBody>
      </p:sp>
      <p:sp>
        <p:nvSpPr>
          <p:cNvPr id="3789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4336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4336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smtClean="0"/>
            </a:lvl1pPr>
          </a:lstStyle>
          <a:p>
            <a:pPr>
              <a:defRPr/>
            </a:pPr>
            <a:endParaRPr lang="en-US"/>
          </a:p>
        </p:txBody>
      </p:sp>
      <p:sp>
        <p:nvSpPr>
          <p:cNvPr id="14336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smtClean="0"/>
            </a:lvl1pPr>
          </a:lstStyle>
          <a:p>
            <a:pPr>
              <a:defRPr/>
            </a:pPr>
            <a:fld id="{D57723B2-2988-4677-AB5A-C0020436DC2E}" type="slidenum">
              <a:rPr lang="en-US"/>
              <a:pPr>
                <a:defRPr/>
              </a:pPr>
              <a:t>‹#›</a:t>
            </a:fld>
            <a:endParaRPr lang="en-US"/>
          </a:p>
        </p:txBody>
      </p:sp>
    </p:spTree>
    <p:extLst>
      <p:ext uri="{BB962C8B-B14F-4D97-AF65-F5344CB8AC3E}">
        <p14:creationId xmlns:p14="http://schemas.microsoft.com/office/powerpoint/2010/main" val="15845924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endParaRPr lang="en-US" smtClean="0"/>
          </a:p>
        </p:txBody>
      </p:sp>
      <p:sp>
        <p:nvSpPr>
          <p:cNvPr id="38916" name="Slide Number Placeholder 3"/>
          <p:cNvSpPr>
            <a:spLocks noGrp="1"/>
          </p:cNvSpPr>
          <p:nvPr>
            <p:ph type="sldNum" sz="quarter" idx="5"/>
          </p:nvPr>
        </p:nvSpPr>
        <p:spPr>
          <a:noFill/>
        </p:spPr>
        <p:txBody>
          <a:bodyPr/>
          <a:lstStyle/>
          <a:p>
            <a:fld id="{6B86C6BB-417A-407D-8058-57370CC8A8C8}" type="slidenum">
              <a:rPr lang="en-US"/>
              <a:pPr/>
              <a:t>1</a:t>
            </a:fld>
            <a:endParaRPr lang="en-US"/>
          </a:p>
        </p:txBody>
      </p:sp>
    </p:spTree>
    <p:extLst>
      <p:ext uri="{BB962C8B-B14F-4D97-AF65-F5344CB8AC3E}">
        <p14:creationId xmlns:p14="http://schemas.microsoft.com/office/powerpoint/2010/main" val="16011149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p:spPr>
        <p:txBody>
          <a:bodyPr/>
          <a:lstStyle/>
          <a:p>
            <a:endParaRPr lang="en-US" smtClean="0"/>
          </a:p>
        </p:txBody>
      </p:sp>
      <p:sp>
        <p:nvSpPr>
          <p:cNvPr id="71684" name="Slide Number Placeholder 3"/>
          <p:cNvSpPr>
            <a:spLocks noGrp="1"/>
          </p:cNvSpPr>
          <p:nvPr>
            <p:ph type="sldNum" sz="quarter" idx="5"/>
          </p:nvPr>
        </p:nvSpPr>
        <p:spPr>
          <a:noFill/>
        </p:spPr>
        <p:txBody>
          <a:bodyPr/>
          <a:lstStyle/>
          <a:p>
            <a:fld id="{C797ED06-55E8-497F-B111-59E432432FB6}" type="slidenum">
              <a:rPr lang="en-US"/>
              <a:pPr/>
              <a:t>19</a:t>
            </a:fld>
            <a:endParaRPr lang="en-US"/>
          </a:p>
        </p:txBody>
      </p:sp>
    </p:spTree>
    <p:extLst>
      <p:ext uri="{BB962C8B-B14F-4D97-AF65-F5344CB8AC3E}">
        <p14:creationId xmlns:p14="http://schemas.microsoft.com/office/powerpoint/2010/main" val="10293901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FCDE6C-410D-481E-A42F-E41BA471F155}" type="slidenum">
              <a:rPr lang="en-US" smtClean="0"/>
              <a:pPr/>
              <a:t>10</a:t>
            </a:fld>
            <a:endParaRPr lang="en-US"/>
          </a:p>
        </p:txBody>
      </p:sp>
    </p:spTree>
    <p:extLst>
      <p:ext uri="{BB962C8B-B14F-4D97-AF65-F5344CB8AC3E}">
        <p14:creationId xmlns:p14="http://schemas.microsoft.com/office/powerpoint/2010/main" val="16813894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p:spPr>
        <p:txBody>
          <a:bodyPr/>
          <a:lstStyle/>
          <a:p>
            <a:endParaRPr lang="en-US" smtClean="0"/>
          </a:p>
        </p:txBody>
      </p:sp>
      <p:sp>
        <p:nvSpPr>
          <p:cNvPr id="64516" name="Slide Number Placeholder 3"/>
          <p:cNvSpPr>
            <a:spLocks noGrp="1"/>
          </p:cNvSpPr>
          <p:nvPr>
            <p:ph type="sldNum" sz="quarter" idx="5"/>
          </p:nvPr>
        </p:nvSpPr>
        <p:spPr>
          <a:noFill/>
        </p:spPr>
        <p:txBody>
          <a:bodyPr/>
          <a:lstStyle/>
          <a:p>
            <a:fld id="{6BD7F6DA-FE8F-4E91-A08B-3FC1BE640A8A}" type="slidenum">
              <a:rPr lang="en-US"/>
              <a:pPr/>
              <a:t>12</a:t>
            </a:fld>
            <a:endParaRPr lang="en-US"/>
          </a:p>
        </p:txBody>
      </p:sp>
    </p:spTree>
    <p:extLst>
      <p:ext uri="{BB962C8B-B14F-4D97-AF65-F5344CB8AC3E}">
        <p14:creationId xmlns:p14="http://schemas.microsoft.com/office/powerpoint/2010/main" val="8955410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p:spPr>
        <p:txBody>
          <a:bodyPr/>
          <a:lstStyle/>
          <a:p>
            <a:endParaRPr lang="en-US" smtClean="0"/>
          </a:p>
        </p:txBody>
      </p:sp>
      <p:sp>
        <p:nvSpPr>
          <p:cNvPr id="65540" name="Slide Number Placeholder 3"/>
          <p:cNvSpPr>
            <a:spLocks noGrp="1"/>
          </p:cNvSpPr>
          <p:nvPr>
            <p:ph type="sldNum" sz="quarter" idx="5"/>
          </p:nvPr>
        </p:nvSpPr>
        <p:spPr>
          <a:noFill/>
        </p:spPr>
        <p:txBody>
          <a:bodyPr/>
          <a:lstStyle/>
          <a:p>
            <a:fld id="{A01B6F4E-1237-4BA3-8A7E-8F7353FEA68D}" type="slidenum">
              <a:rPr lang="en-US"/>
              <a:pPr/>
              <a:t>13</a:t>
            </a:fld>
            <a:endParaRPr lang="en-US"/>
          </a:p>
        </p:txBody>
      </p:sp>
    </p:spTree>
    <p:extLst>
      <p:ext uri="{BB962C8B-B14F-4D97-AF65-F5344CB8AC3E}">
        <p14:creationId xmlns:p14="http://schemas.microsoft.com/office/powerpoint/2010/main" val="7370100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p:spPr>
        <p:txBody>
          <a:bodyPr/>
          <a:lstStyle/>
          <a:p>
            <a:endParaRPr lang="en-US" smtClean="0"/>
          </a:p>
        </p:txBody>
      </p:sp>
      <p:sp>
        <p:nvSpPr>
          <p:cNvPr id="66564" name="Slide Number Placeholder 3"/>
          <p:cNvSpPr>
            <a:spLocks noGrp="1"/>
          </p:cNvSpPr>
          <p:nvPr>
            <p:ph type="sldNum" sz="quarter" idx="5"/>
          </p:nvPr>
        </p:nvSpPr>
        <p:spPr>
          <a:noFill/>
        </p:spPr>
        <p:txBody>
          <a:bodyPr/>
          <a:lstStyle/>
          <a:p>
            <a:fld id="{6647C0D8-8A24-4F51-873D-5B7760FD5FF2}" type="slidenum">
              <a:rPr lang="en-US"/>
              <a:pPr/>
              <a:t>14</a:t>
            </a:fld>
            <a:endParaRPr lang="en-US"/>
          </a:p>
        </p:txBody>
      </p:sp>
    </p:spTree>
    <p:extLst>
      <p:ext uri="{BB962C8B-B14F-4D97-AF65-F5344CB8AC3E}">
        <p14:creationId xmlns:p14="http://schemas.microsoft.com/office/powerpoint/2010/main" val="17718161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p:spPr>
        <p:txBody>
          <a:bodyPr/>
          <a:lstStyle/>
          <a:p>
            <a:endParaRPr lang="en-US" smtClean="0"/>
          </a:p>
        </p:txBody>
      </p:sp>
      <p:sp>
        <p:nvSpPr>
          <p:cNvPr id="67588" name="Slide Number Placeholder 3"/>
          <p:cNvSpPr>
            <a:spLocks noGrp="1"/>
          </p:cNvSpPr>
          <p:nvPr>
            <p:ph type="sldNum" sz="quarter" idx="5"/>
          </p:nvPr>
        </p:nvSpPr>
        <p:spPr>
          <a:noFill/>
        </p:spPr>
        <p:txBody>
          <a:bodyPr/>
          <a:lstStyle/>
          <a:p>
            <a:fld id="{A59E143C-B695-4101-9E22-31F5BF8BB3FF}" type="slidenum">
              <a:rPr lang="en-US"/>
              <a:pPr/>
              <a:t>15</a:t>
            </a:fld>
            <a:endParaRPr lang="en-US"/>
          </a:p>
        </p:txBody>
      </p:sp>
    </p:spTree>
    <p:extLst>
      <p:ext uri="{BB962C8B-B14F-4D97-AF65-F5344CB8AC3E}">
        <p14:creationId xmlns:p14="http://schemas.microsoft.com/office/powerpoint/2010/main" val="36512861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p:spPr>
        <p:txBody>
          <a:bodyPr/>
          <a:lstStyle/>
          <a:p>
            <a:endParaRPr lang="en-US" smtClean="0"/>
          </a:p>
        </p:txBody>
      </p:sp>
      <p:sp>
        <p:nvSpPr>
          <p:cNvPr id="68612" name="Slide Number Placeholder 3"/>
          <p:cNvSpPr>
            <a:spLocks noGrp="1"/>
          </p:cNvSpPr>
          <p:nvPr>
            <p:ph type="sldNum" sz="quarter" idx="5"/>
          </p:nvPr>
        </p:nvSpPr>
        <p:spPr>
          <a:noFill/>
        </p:spPr>
        <p:txBody>
          <a:bodyPr/>
          <a:lstStyle/>
          <a:p>
            <a:fld id="{95C803B5-8893-49A1-B850-8B048ED8F667}" type="slidenum">
              <a:rPr lang="en-US"/>
              <a:pPr/>
              <a:t>16</a:t>
            </a:fld>
            <a:endParaRPr lang="en-US"/>
          </a:p>
        </p:txBody>
      </p:sp>
    </p:spTree>
    <p:extLst>
      <p:ext uri="{BB962C8B-B14F-4D97-AF65-F5344CB8AC3E}">
        <p14:creationId xmlns:p14="http://schemas.microsoft.com/office/powerpoint/2010/main" val="8450826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p:spPr>
        <p:txBody>
          <a:bodyPr/>
          <a:lstStyle/>
          <a:p>
            <a:endParaRPr lang="en-US" smtClean="0"/>
          </a:p>
        </p:txBody>
      </p:sp>
      <p:sp>
        <p:nvSpPr>
          <p:cNvPr id="69636" name="Slide Number Placeholder 3"/>
          <p:cNvSpPr>
            <a:spLocks noGrp="1"/>
          </p:cNvSpPr>
          <p:nvPr>
            <p:ph type="sldNum" sz="quarter" idx="5"/>
          </p:nvPr>
        </p:nvSpPr>
        <p:spPr>
          <a:noFill/>
        </p:spPr>
        <p:txBody>
          <a:bodyPr/>
          <a:lstStyle/>
          <a:p>
            <a:fld id="{18E710C9-4EFF-45CE-81AA-DB6750C0A566}" type="slidenum">
              <a:rPr lang="en-US"/>
              <a:pPr/>
              <a:t>17</a:t>
            </a:fld>
            <a:endParaRPr lang="en-US"/>
          </a:p>
        </p:txBody>
      </p:sp>
    </p:spTree>
    <p:extLst>
      <p:ext uri="{BB962C8B-B14F-4D97-AF65-F5344CB8AC3E}">
        <p14:creationId xmlns:p14="http://schemas.microsoft.com/office/powerpoint/2010/main" val="42077431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p:spPr>
        <p:txBody>
          <a:bodyPr/>
          <a:lstStyle/>
          <a:p>
            <a:endParaRPr lang="en-US" smtClean="0"/>
          </a:p>
        </p:txBody>
      </p:sp>
      <p:sp>
        <p:nvSpPr>
          <p:cNvPr id="70660" name="Slide Number Placeholder 3"/>
          <p:cNvSpPr>
            <a:spLocks noGrp="1"/>
          </p:cNvSpPr>
          <p:nvPr>
            <p:ph type="sldNum" sz="quarter" idx="5"/>
          </p:nvPr>
        </p:nvSpPr>
        <p:spPr>
          <a:noFill/>
        </p:spPr>
        <p:txBody>
          <a:bodyPr/>
          <a:lstStyle/>
          <a:p>
            <a:fld id="{C44755C2-0640-4E25-A534-1010BFBBB5E9}" type="slidenum">
              <a:rPr lang="en-US"/>
              <a:pPr/>
              <a:t>18</a:t>
            </a:fld>
            <a:endParaRPr lang="en-US"/>
          </a:p>
        </p:txBody>
      </p:sp>
    </p:spTree>
    <p:extLst>
      <p:ext uri="{BB962C8B-B14F-4D97-AF65-F5344CB8AC3E}">
        <p14:creationId xmlns:p14="http://schemas.microsoft.com/office/powerpoint/2010/main" val="31637182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4"/>
          <p:cNvSpPr>
            <a:spLocks noChangeArrowheads="1"/>
          </p:cNvSpPr>
          <p:nvPr/>
        </p:nvSpPr>
        <p:spPr bwMode="auto">
          <a:xfrm>
            <a:off x="290513" y="2546350"/>
            <a:ext cx="2300287" cy="474663"/>
          </a:xfrm>
          <a:prstGeom prst="rect">
            <a:avLst/>
          </a:prstGeom>
          <a:gradFill rotWithShape="0">
            <a:gsLst>
              <a:gs pos="0">
                <a:srgbClr val="6699FF"/>
              </a:gs>
              <a:gs pos="100000">
                <a:srgbClr val="FFFFFF"/>
              </a:gs>
            </a:gsLst>
            <a:lin ang="0" scaled="1"/>
          </a:gradFill>
          <a:ln w="9525">
            <a:noFill/>
            <a:miter lim="800000"/>
            <a:headEnd/>
            <a:tailEnd/>
          </a:ln>
          <a:effectLst/>
        </p:spPr>
        <p:txBody>
          <a:bodyPr wrap="none" anchor="ctr"/>
          <a:lstStyle/>
          <a:p>
            <a:pPr>
              <a:defRPr/>
            </a:pPr>
            <a:endParaRPr lang="en-US"/>
          </a:p>
        </p:txBody>
      </p:sp>
      <p:sp>
        <p:nvSpPr>
          <p:cNvPr id="5" name="Rectangle 4"/>
          <p:cNvSpPr>
            <a:spLocks noChangeArrowheads="1"/>
          </p:cNvSpPr>
          <p:nvPr userDrawn="1"/>
        </p:nvSpPr>
        <p:spPr bwMode="auto">
          <a:xfrm>
            <a:off x="0" y="0"/>
            <a:ext cx="457200" cy="6324600"/>
          </a:xfrm>
          <a:prstGeom prst="rect">
            <a:avLst/>
          </a:prstGeom>
          <a:gradFill rotWithShape="0">
            <a:gsLst>
              <a:gs pos="0">
                <a:schemeClr val="tx2"/>
              </a:gs>
              <a:gs pos="100000">
                <a:schemeClr val="bg1"/>
              </a:gs>
            </a:gsLst>
            <a:lin ang="5400000" scaled="1"/>
          </a:gradFill>
          <a:ln w="9525">
            <a:noFill/>
            <a:miter lim="800000"/>
            <a:headEnd/>
            <a:tailEnd/>
          </a:ln>
          <a:effectLst/>
        </p:spPr>
        <p:txBody>
          <a:bodyPr wrap="none" anchor="ctr"/>
          <a:lstStyle/>
          <a:p>
            <a:pPr>
              <a:defRPr/>
            </a:pPr>
            <a:endParaRPr lang="en-US"/>
          </a:p>
        </p:txBody>
      </p:sp>
      <p:sp>
        <p:nvSpPr>
          <p:cNvPr id="6" name="Rectangle 5"/>
          <p:cNvSpPr>
            <a:spLocks noChangeArrowheads="1"/>
          </p:cNvSpPr>
          <p:nvPr userDrawn="1"/>
        </p:nvSpPr>
        <p:spPr bwMode="auto">
          <a:xfrm>
            <a:off x="6477000" y="914400"/>
            <a:ext cx="2667000" cy="228600"/>
          </a:xfrm>
          <a:prstGeom prst="rect">
            <a:avLst/>
          </a:prstGeom>
          <a:gradFill rotWithShape="0">
            <a:gsLst>
              <a:gs pos="0">
                <a:srgbClr val="FFFFFF"/>
              </a:gs>
              <a:gs pos="100000">
                <a:schemeClr val="accent2"/>
              </a:gs>
            </a:gsLst>
            <a:lin ang="0" scaled="1"/>
          </a:gradFill>
          <a:ln w="9525">
            <a:noFill/>
            <a:miter lim="800000"/>
            <a:headEnd/>
            <a:tailEnd/>
          </a:ln>
          <a:effectLst/>
        </p:spPr>
        <p:txBody>
          <a:bodyPr wrap="none" anchor="ctr"/>
          <a:lstStyle/>
          <a:p>
            <a:pPr>
              <a:defRPr/>
            </a:pPr>
            <a:endParaRPr lang="en-US"/>
          </a:p>
        </p:txBody>
      </p:sp>
      <p:sp>
        <p:nvSpPr>
          <p:cNvPr id="7" name="Rectangle 6"/>
          <p:cNvSpPr>
            <a:spLocks noChangeArrowheads="1"/>
          </p:cNvSpPr>
          <p:nvPr userDrawn="1"/>
        </p:nvSpPr>
        <p:spPr bwMode="auto">
          <a:xfrm>
            <a:off x="1066800" y="0"/>
            <a:ext cx="8077200" cy="228600"/>
          </a:xfrm>
          <a:prstGeom prst="rect">
            <a:avLst/>
          </a:prstGeom>
          <a:gradFill rotWithShape="0">
            <a:gsLst>
              <a:gs pos="0">
                <a:schemeClr val="bg1"/>
              </a:gs>
              <a:gs pos="100000">
                <a:schemeClr val="hlink"/>
              </a:gs>
            </a:gsLst>
            <a:lin ang="0" scaled="1"/>
          </a:gradFill>
          <a:ln w="9525">
            <a:noFill/>
            <a:miter lim="800000"/>
            <a:headEnd/>
            <a:tailEnd/>
          </a:ln>
          <a:effectLst/>
        </p:spPr>
        <p:txBody>
          <a:bodyPr wrap="none" anchor="ctr"/>
          <a:lstStyle/>
          <a:p>
            <a:pPr>
              <a:defRPr/>
            </a:pPr>
            <a:endParaRPr lang="en-US"/>
          </a:p>
        </p:txBody>
      </p:sp>
      <p:sp>
        <p:nvSpPr>
          <p:cNvPr id="8" name="Rectangle 7"/>
          <p:cNvSpPr>
            <a:spLocks noChangeArrowheads="1"/>
          </p:cNvSpPr>
          <p:nvPr userDrawn="1"/>
        </p:nvSpPr>
        <p:spPr bwMode="auto">
          <a:xfrm>
            <a:off x="4572000" y="457200"/>
            <a:ext cx="4572000" cy="228600"/>
          </a:xfrm>
          <a:prstGeom prst="rect">
            <a:avLst/>
          </a:prstGeom>
          <a:gradFill rotWithShape="0">
            <a:gsLst>
              <a:gs pos="0">
                <a:srgbClr val="FFFFFF"/>
              </a:gs>
              <a:gs pos="100000">
                <a:schemeClr val="tx2"/>
              </a:gs>
            </a:gsLst>
            <a:lin ang="0" scaled="1"/>
          </a:gradFill>
          <a:ln w="9525">
            <a:noFill/>
            <a:miter lim="800000"/>
            <a:headEnd/>
            <a:tailEnd/>
          </a:ln>
          <a:effectLst/>
        </p:spPr>
        <p:txBody>
          <a:bodyPr wrap="none" anchor="ctr"/>
          <a:lstStyle/>
          <a:p>
            <a:pPr>
              <a:defRPr/>
            </a:pPr>
            <a:endParaRPr lang="en-US"/>
          </a:p>
        </p:txBody>
      </p:sp>
      <p:sp>
        <p:nvSpPr>
          <p:cNvPr id="9" name="Rectangle 8"/>
          <p:cNvSpPr>
            <a:spLocks noChangeArrowheads="1"/>
          </p:cNvSpPr>
          <p:nvPr userDrawn="1"/>
        </p:nvSpPr>
        <p:spPr bwMode="auto">
          <a:xfrm>
            <a:off x="5334000" y="685800"/>
            <a:ext cx="3810000" cy="228600"/>
          </a:xfrm>
          <a:prstGeom prst="rect">
            <a:avLst/>
          </a:prstGeom>
          <a:gradFill rotWithShape="0">
            <a:gsLst>
              <a:gs pos="0">
                <a:schemeClr val="bg1"/>
              </a:gs>
              <a:gs pos="100000">
                <a:srgbClr val="00CC66"/>
              </a:gs>
            </a:gsLst>
            <a:lin ang="0" scaled="1"/>
          </a:gradFill>
          <a:ln w="9525">
            <a:noFill/>
            <a:miter lim="800000"/>
            <a:headEnd/>
            <a:tailEnd/>
          </a:ln>
          <a:effectLst/>
        </p:spPr>
        <p:txBody>
          <a:bodyPr wrap="none" anchor="ctr"/>
          <a:lstStyle/>
          <a:p>
            <a:pPr>
              <a:defRPr/>
            </a:pPr>
            <a:endParaRPr lang="en-US"/>
          </a:p>
        </p:txBody>
      </p:sp>
      <p:sp>
        <p:nvSpPr>
          <p:cNvPr id="10" name="Rectangle 9"/>
          <p:cNvSpPr>
            <a:spLocks noChangeArrowheads="1"/>
          </p:cNvSpPr>
          <p:nvPr userDrawn="1"/>
        </p:nvSpPr>
        <p:spPr bwMode="auto">
          <a:xfrm>
            <a:off x="2895600" y="228600"/>
            <a:ext cx="6248400" cy="228600"/>
          </a:xfrm>
          <a:prstGeom prst="rect">
            <a:avLst/>
          </a:prstGeom>
          <a:gradFill rotWithShape="0">
            <a:gsLst>
              <a:gs pos="0">
                <a:schemeClr val="bg1"/>
              </a:gs>
              <a:gs pos="100000">
                <a:srgbClr val="FF33CC"/>
              </a:gs>
            </a:gsLst>
            <a:lin ang="0" scaled="1"/>
          </a:gradFill>
          <a:ln w="9525">
            <a:noFill/>
            <a:miter lim="800000"/>
            <a:headEnd/>
            <a:tailEnd/>
          </a:ln>
          <a:effectLst/>
        </p:spPr>
        <p:txBody>
          <a:bodyPr wrap="none" anchor="ctr"/>
          <a:lstStyle/>
          <a:p>
            <a:pPr>
              <a:defRPr/>
            </a:pPr>
            <a:endParaRPr lang="en-US"/>
          </a:p>
        </p:txBody>
      </p:sp>
      <p:sp>
        <p:nvSpPr>
          <p:cNvPr id="11" name="Rectangle 9"/>
          <p:cNvSpPr>
            <a:spLocks noChangeArrowheads="1"/>
          </p:cNvSpPr>
          <p:nvPr/>
        </p:nvSpPr>
        <p:spPr bwMode="auto">
          <a:xfrm>
            <a:off x="0" y="2895600"/>
            <a:ext cx="4114800" cy="422275"/>
          </a:xfrm>
          <a:prstGeom prst="rect">
            <a:avLst/>
          </a:prstGeom>
          <a:gradFill rotWithShape="0">
            <a:gsLst>
              <a:gs pos="0">
                <a:schemeClr val="hlink"/>
              </a:gs>
              <a:gs pos="100000">
                <a:schemeClr val="bg1"/>
              </a:gs>
            </a:gsLst>
            <a:lin ang="18900000" scaled="1"/>
          </a:gradFill>
          <a:ln w="9525">
            <a:noFill/>
            <a:miter lim="800000"/>
            <a:headEnd/>
            <a:tailEnd/>
          </a:ln>
          <a:effectLst/>
        </p:spPr>
        <p:txBody>
          <a:bodyPr wrap="none" anchor="ctr"/>
          <a:lstStyle/>
          <a:p>
            <a:pPr>
              <a:defRPr/>
            </a:pPr>
            <a:endParaRPr lang="en-US"/>
          </a:p>
        </p:txBody>
      </p:sp>
      <p:grpSp>
        <p:nvGrpSpPr>
          <p:cNvPr id="12" name="Group 6"/>
          <p:cNvGrpSpPr>
            <a:grpSpLocks/>
          </p:cNvGrpSpPr>
          <p:nvPr/>
        </p:nvGrpSpPr>
        <p:grpSpPr bwMode="auto">
          <a:xfrm>
            <a:off x="152400" y="3200400"/>
            <a:ext cx="5638800" cy="474663"/>
            <a:chOff x="912" y="2640"/>
            <a:chExt cx="672" cy="432"/>
          </a:xfrm>
        </p:grpSpPr>
        <p:sp>
          <p:nvSpPr>
            <p:cNvPr id="13" name="Rectangle 7"/>
            <p:cNvSpPr>
              <a:spLocks noChangeArrowheads="1"/>
            </p:cNvSpPr>
            <p:nvPr/>
          </p:nvSpPr>
          <p:spPr bwMode="auto">
            <a:xfrm>
              <a:off x="912" y="2640"/>
              <a:ext cx="384" cy="432"/>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14"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defRPr/>
              </a:pPr>
              <a:endParaRPr lang="en-US"/>
            </a:p>
          </p:txBody>
        </p:sp>
      </p:grpSp>
      <p:sp>
        <p:nvSpPr>
          <p:cNvPr id="15" name="Rectangle 11"/>
          <p:cNvSpPr>
            <a:spLocks noChangeArrowheads="1"/>
          </p:cNvSpPr>
          <p:nvPr/>
        </p:nvSpPr>
        <p:spPr bwMode="auto">
          <a:xfrm flipV="1">
            <a:off x="315913" y="3260725"/>
            <a:ext cx="8693150" cy="55563"/>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en-US"/>
          </a:p>
        </p:txBody>
      </p:sp>
      <p:sp>
        <p:nvSpPr>
          <p:cNvPr id="16" name="Rectangle 10"/>
          <p:cNvSpPr>
            <a:spLocks noChangeArrowheads="1"/>
          </p:cNvSpPr>
          <p:nvPr/>
        </p:nvSpPr>
        <p:spPr bwMode="auto">
          <a:xfrm>
            <a:off x="609600" y="2438400"/>
            <a:ext cx="36513" cy="3657600"/>
          </a:xfrm>
          <a:prstGeom prst="rect">
            <a:avLst/>
          </a:prstGeom>
          <a:gradFill rotWithShape="0">
            <a:gsLst>
              <a:gs pos="0">
                <a:schemeClr val="bg2"/>
              </a:gs>
              <a:gs pos="100000">
                <a:srgbClr val="FFFFFF"/>
              </a:gs>
            </a:gsLst>
            <a:lin ang="5400000" scaled="1"/>
          </a:gradFill>
          <a:ln w="9525">
            <a:noFill/>
            <a:miter lim="800000"/>
            <a:headEnd/>
            <a:tailEnd/>
          </a:ln>
          <a:effectLst/>
        </p:spPr>
        <p:txBody>
          <a:bodyPr wrap="none" anchor="ctr"/>
          <a:lstStyle/>
          <a:p>
            <a:pPr>
              <a:defRPr/>
            </a:pPr>
            <a:endParaRPr lang="en-US"/>
          </a:p>
        </p:txBody>
      </p:sp>
      <p:sp>
        <p:nvSpPr>
          <p:cNvPr id="65548" name="Rectangle 12"/>
          <p:cNvSpPr>
            <a:spLocks noGrp="1" noChangeArrowheads="1"/>
          </p:cNvSpPr>
          <p:nvPr>
            <p:ph type="ctrTitle"/>
          </p:nvPr>
        </p:nvSpPr>
        <p:spPr>
          <a:xfrm>
            <a:off x="990600" y="1752600"/>
            <a:ext cx="7696200" cy="1143000"/>
          </a:xfrm>
        </p:spPr>
        <p:txBody>
          <a:bodyPr/>
          <a:lstStyle>
            <a:lvl1pPr algn="r">
              <a:defRPr sz="4000" b="1"/>
            </a:lvl1pPr>
          </a:lstStyle>
          <a:p>
            <a:r>
              <a:rPr lang="en-US"/>
              <a:t>Click to edit Master title style</a:t>
            </a:r>
          </a:p>
        </p:txBody>
      </p:sp>
      <p:sp>
        <p:nvSpPr>
          <p:cNvPr id="65549"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sz="3200" b="1"/>
            </a:lvl1pPr>
          </a:lstStyle>
          <a:p>
            <a:r>
              <a:rPr lang="en-US"/>
              <a:t>Click to edit Master subtitle style</a:t>
            </a:r>
          </a:p>
        </p:txBody>
      </p:sp>
      <p:sp>
        <p:nvSpPr>
          <p:cNvPr id="17" name="Rectangle 14"/>
          <p:cNvSpPr>
            <a:spLocks noGrp="1" noChangeArrowheads="1"/>
          </p:cNvSpPr>
          <p:nvPr>
            <p:ph type="dt" sz="half" idx="10"/>
          </p:nvPr>
        </p:nvSpPr>
        <p:spPr bwMode="auto">
          <a:xfrm>
            <a:off x="7239000" y="6400800"/>
            <a:ext cx="19050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l">
              <a:defRPr kumimoji="0" sz="1400" b="0" dirty="0" smtClean="0">
                <a:solidFill>
                  <a:schemeClr val="bg2"/>
                </a:solidFill>
              </a:defRPr>
            </a:lvl1pPr>
          </a:lstStyle>
          <a:p>
            <a:pPr>
              <a:defRPr/>
            </a:pPr>
            <a:r>
              <a:rPr lang="en-US" dirty="0" smtClean="0"/>
              <a:t>8/30/2008 11:15 AM</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
          <p:cNvSpPr>
            <a:spLocks noGrp="1" noChangeArrowheads="1"/>
          </p:cNvSpPr>
          <p:nvPr>
            <p:ph type="sldNum" sz="quarter" idx="10"/>
          </p:nvPr>
        </p:nvSpPr>
        <p:spPr>
          <a:ln/>
        </p:spPr>
        <p:txBody>
          <a:bodyPr/>
          <a:lstStyle>
            <a:lvl1pPr>
              <a:defRPr/>
            </a:lvl1pPr>
          </a:lstStyle>
          <a:p>
            <a:pPr>
              <a:defRPr/>
            </a:pPr>
            <a:fld id="{1C0BBF40-B3F1-4502-B5A1-8C08B1CD6479}"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2463" y="304800"/>
            <a:ext cx="1952625" cy="58277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43000" y="304800"/>
            <a:ext cx="5707063" cy="58277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
          <p:cNvSpPr>
            <a:spLocks noGrp="1" noChangeArrowheads="1"/>
          </p:cNvSpPr>
          <p:nvPr>
            <p:ph type="sldNum" sz="quarter" idx="10"/>
          </p:nvPr>
        </p:nvSpPr>
        <p:spPr>
          <a:ln/>
        </p:spPr>
        <p:txBody>
          <a:bodyPr/>
          <a:lstStyle>
            <a:lvl1pPr>
              <a:defRPr/>
            </a:lvl1pPr>
          </a:lstStyle>
          <a:p>
            <a:pPr>
              <a:defRPr/>
            </a:pPr>
            <a:fld id="{82086FA5-2E04-4C87-9CE1-31FB4BE2CA7A}"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a:buClr>
                <a:schemeClr val="accent2">
                  <a:lumMod val="50000"/>
                </a:schemeClr>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14"/>
          <p:cNvSpPr>
            <a:spLocks noGrp="1" noChangeArrowheads="1"/>
          </p:cNvSpPr>
          <p:nvPr>
            <p:ph type="dt" sz="half" idx="10"/>
          </p:nvPr>
        </p:nvSpPr>
        <p:spPr bwMode="auto">
          <a:xfrm>
            <a:off x="7239000" y="6324600"/>
            <a:ext cx="1905000" cy="5334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l">
              <a:defRPr kumimoji="0" sz="1400" b="0" dirty="0" smtClean="0">
                <a:solidFill>
                  <a:schemeClr val="bg2"/>
                </a:solidFill>
              </a:defRPr>
            </a:lvl1pPr>
          </a:lstStyle>
          <a:p>
            <a:pPr>
              <a:defRPr/>
            </a:pPr>
            <a:r>
              <a:rPr lang="en-US" dirty="0" smtClean="0"/>
              <a:t>8/30/2008 11:15 AM</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3"/>
          <p:cNvSpPr>
            <a:spLocks noGrp="1" noChangeArrowheads="1"/>
          </p:cNvSpPr>
          <p:nvPr>
            <p:ph type="sldNum" sz="quarter" idx="10"/>
          </p:nvPr>
        </p:nvSpPr>
        <p:spPr>
          <a:ln/>
        </p:spPr>
        <p:txBody>
          <a:bodyPr/>
          <a:lstStyle>
            <a:lvl1pPr>
              <a:defRPr/>
            </a:lvl1pPr>
          </a:lstStyle>
          <a:p>
            <a:pPr>
              <a:defRPr/>
            </a:pPr>
            <a:fld id="{084D389E-022F-4697-8CB6-C18F78E68D0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82688" y="1371600"/>
            <a:ext cx="3810000" cy="47609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5088" y="1371600"/>
            <a:ext cx="3810000" cy="47609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3"/>
          <p:cNvSpPr>
            <a:spLocks noGrp="1" noChangeArrowheads="1"/>
          </p:cNvSpPr>
          <p:nvPr>
            <p:ph type="sldNum" sz="quarter" idx="10"/>
          </p:nvPr>
        </p:nvSpPr>
        <p:spPr>
          <a:ln/>
        </p:spPr>
        <p:txBody>
          <a:bodyPr/>
          <a:lstStyle>
            <a:lvl1pPr>
              <a:defRPr/>
            </a:lvl1pPr>
          </a:lstStyle>
          <a:p>
            <a:pPr>
              <a:defRPr/>
            </a:pPr>
            <a:fld id="{FBC9652E-B3F0-43B2-A5BE-3D26F60B897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3"/>
          <p:cNvSpPr>
            <a:spLocks noGrp="1" noChangeArrowheads="1"/>
          </p:cNvSpPr>
          <p:nvPr>
            <p:ph type="sldNum" sz="quarter" idx="10"/>
          </p:nvPr>
        </p:nvSpPr>
        <p:spPr>
          <a:ln/>
        </p:spPr>
        <p:txBody>
          <a:bodyPr/>
          <a:lstStyle>
            <a:lvl1pPr>
              <a:defRPr/>
            </a:lvl1pPr>
          </a:lstStyle>
          <a:p>
            <a:pPr>
              <a:defRPr/>
            </a:pPr>
            <a:fld id="{8D2B6381-5A4C-4647-864F-6F13CE8AD0D0}"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3"/>
          <p:cNvSpPr>
            <a:spLocks noGrp="1" noChangeArrowheads="1"/>
          </p:cNvSpPr>
          <p:nvPr>
            <p:ph type="sldNum" sz="quarter" idx="10"/>
          </p:nvPr>
        </p:nvSpPr>
        <p:spPr>
          <a:ln/>
        </p:spPr>
        <p:txBody>
          <a:bodyPr/>
          <a:lstStyle>
            <a:lvl1pPr>
              <a:defRPr/>
            </a:lvl1pPr>
          </a:lstStyle>
          <a:p>
            <a:pPr>
              <a:defRPr/>
            </a:pPr>
            <a:r>
              <a:rPr lang="en-US" dirty="0" smtClean="0"/>
              <a:t>8/30/2008 11:16 AM</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3"/>
          <p:cNvSpPr>
            <a:spLocks noGrp="1" noChangeArrowheads="1"/>
          </p:cNvSpPr>
          <p:nvPr>
            <p:ph type="sldNum" sz="quarter" idx="10"/>
          </p:nvPr>
        </p:nvSpPr>
        <p:spPr>
          <a:ln/>
        </p:spPr>
        <p:txBody>
          <a:bodyPr/>
          <a:lstStyle>
            <a:lvl1pPr>
              <a:defRPr/>
            </a:lvl1pPr>
          </a:lstStyle>
          <a:p>
            <a:pPr>
              <a:defRPr/>
            </a:pPr>
            <a:fld id="{B4DC259A-5508-4B55-8585-9A99AA03A1D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3"/>
          <p:cNvSpPr>
            <a:spLocks noGrp="1" noChangeArrowheads="1"/>
          </p:cNvSpPr>
          <p:nvPr>
            <p:ph type="sldNum" sz="quarter" idx="10"/>
          </p:nvPr>
        </p:nvSpPr>
        <p:spPr>
          <a:ln/>
        </p:spPr>
        <p:txBody>
          <a:bodyPr/>
          <a:lstStyle>
            <a:lvl1pPr>
              <a:defRPr/>
            </a:lvl1pPr>
          </a:lstStyle>
          <a:p>
            <a:pPr>
              <a:defRPr/>
            </a:pPr>
            <a:fld id="{31393111-3A54-4E91-AB03-18417915FB6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3"/>
          <p:cNvSpPr>
            <a:spLocks noGrp="1" noChangeArrowheads="1"/>
          </p:cNvSpPr>
          <p:nvPr>
            <p:ph type="sldNum" sz="quarter" idx="10"/>
          </p:nvPr>
        </p:nvSpPr>
        <p:spPr>
          <a:ln/>
        </p:spPr>
        <p:txBody>
          <a:bodyPr/>
          <a:lstStyle>
            <a:lvl1pPr>
              <a:defRPr/>
            </a:lvl1pPr>
          </a:lstStyle>
          <a:p>
            <a:pPr>
              <a:defRPr/>
            </a:pPr>
            <a:fld id="{18165E4E-301A-4DE9-B02C-1106DD93353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10"/>
          <p:cNvSpPr>
            <a:spLocks noGrp="1" noChangeArrowheads="1"/>
          </p:cNvSpPr>
          <p:nvPr>
            <p:ph type="body" idx="1"/>
          </p:nvPr>
        </p:nvSpPr>
        <p:spPr bwMode="auto">
          <a:xfrm>
            <a:off x="1182688" y="1371600"/>
            <a:ext cx="7772400" cy="47609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smtClean="0"/>
          </a:p>
        </p:txBody>
      </p:sp>
      <p:sp>
        <p:nvSpPr>
          <p:cNvPr id="64525" name="Rectangle 13"/>
          <p:cNvSpPr>
            <a:spLocks noGrp="1" noChangeArrowheads="1"/>
          </p:cNvSpPr>
          <p:nvPr>
            <p:ph type="sldNum" sz="quarter" idx="4"/>
          </p:nvPr>
        </p:nvSpPr>
        <p:spPr bwMode="auto">
          <a:xfrm>
            <a:off x="6934200" y="6400800"/>
            <a:ext cx="2209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kumimoji="0" sz="1400" b="0" smtClean="0"/>
            </a:lvl1pPr>
          </a:lstStyle>
          <a:p>
            <a:pPr>
              <a:defRPr/>
            </a:pPr>
            <a:r>
              <a:rPr lang="en-US" dirty="0" smtClean="0"/>
              <a:t>8/13/2013 11:40 AM</a:t>
            </a:r>
            <a:endParaRPr lang="en-US" dirty="0"/>
          </a:p>
        </p:txBody>
      </p:sp>
      <p:sp>
        <p:nvSpPr>
          <p:cNvPr id="64529" name="Rectangle 17"/>
          <p:cNvSpPr>
            <a:spLocks noChangeArrowheads="1"/>
          </p:cNvSpPr>
          <p:nvPr userDrawn="1"/>
        </p:nvSpPr>
        <p:spPr bwMode="auto">
          <a:xfrm>
            <a:off x="0" y="0"/>
            <a:ext cx="457200" cy="6324600"/>
          </a:xfrm>
          <a:prstGeom prst="rect">
            <a:avLst/>
          </a:prstGeom>
          <a:gradFill rotWithShape="0">
            <a:gsLst>
              <a:gs pos="0">
                <a:schemeClr val="tx2"/>
              </a:gs>
              <a:gs pos="100000">
                <a:schemeClr val="bg1"/>
              </a:gs>
            </a:gsLst>
            <a:lin ang="5400000" scaled="1"/>
          </a:gradFill>
          <a:ln w="9525">
            <a:noFill/>
            <a:miter lim="800000"/>
            <a:headEnd/>
            <a:tailEnd/>
          </a:ln>
          <a:effectLst/>
        </p:spPr>
        <p:txBody>
          <a:bodyPr wrap="none" anchor="ctr"/>
          <a:lstStyle/>
          <a:p>
            <a:pPr>
              <a:defRPr/>
            </a:pPr>
            <a:endParaRPr lang="en-US"/>
          </a:p>
        </p:txBody>
      </p:sp>
      <p:sp>
        <p:nvSpPr>
          <p:cNvPr id="64533" name="Rectangle 21"/>
          <p:cNvSpPr>
            <a:spLocks noChangeArrowheads="1"/>
          </p:cNvSpPr>
          <p:nvPr userDrawn="1"/>
        </p:nvSpPr>
        <p:spPr bwMode="auto">
          <a:xfrm>
            <a:off x="7848600" y="914400"/>
            <a:ext cx="1295400" cy="228600"/>
          </a:xfrm>
          <a:prstGeom prst="rect">
            <a:avLst/>
          </a:prstGeom>
          <a:gradFill rotWithShape="0">
            <a:gsLst>
              <a:gs pos="0">
                <a:srgbClr val="FFFFFF"/>
              </a:gs>
              <a:gs pos="100000">
                <a:schemeClr val="accent2"/>
              </a:gs>
            </a:gsLst>
            <a:lin ang="0" scaled="1"/>
          </a:gradFill>
          <a:ln w="9525">
            <a:noFill/>
            <a:miter lim="800000"/>
            <a:headEnd/>
            <a:tailEnd/>
          </a:ln>
          <a:effectLst/>
        </p:spPr>
        <p:txBody>
          <a:bodyPr wrap="none" anchor="ctr"/>
          <a:lstStyle/>
          <a:p>
            <a:pPr>
              <a:defRPr/>
            </a:pPr>
            <a:endParaRPr lang="en-US"/>
          </a:p>
        </p:txBody>
      </p:sp>
      <p:sp>
        <p:nvSpPr>
          <p:cNvPr id="64534" name="Rectangle 22"/>
          <p:cNvSpPr>
            <a:spLocks noChangeArrowheads="1"/>
          </p:cNvSpPr>
          <p:nvPr userDrawn="1"/>
        </p:nvSpPr>
        <p:spPr bwMode="auto">
          <a:xfrm>
            <a:off x="4953000" y="0"/>
            <a:ext cx="4191000" cy="228600"/>
          </a:xfrm>
          <a:prstGeom prst="rect">
            <a:avLst/>
          </a:prstGeom>
          <a:gradFill rotWithShape="0">
            <a:gsLst>
              <a:gs pos="0">
                <a:schemeClr val="bg1"/>
              </a:gs>
              <a:gs pos="100000">
                <a:schemeClr val="hlink"/>
              </a:gs>
            </a:gsLst>
            <a:lin ang="0" scaled="1"/>
          </a:gradFill>
          <a:ln w="9525">
            <a:noFill/>
            <a:miter lim="800000"/>
            <a:headEnd/>
            <a:tailEnd/>
          </a:ln>
          <a:effectLst/>
        </p:spPr>
        <p:txBody>
          <a:bodyPr wrap="none" anchor="ctr"/>
          <a:lstStyle/>
          <a:p>
            <a:pPr>
              <a:defRPr/>
            </a:pPr>
            <a:endParaRPr lang="en-US"/>
          </a:p>
        </p:txBody>
      </p:sp>
      <p:sp>
        <p:nvSpPr>
          <p:cNvPr id="64535" name="Rectangle 23"/>
          <p:cNvSpPr>
            <a:spLocks noChangeArrowheads="1"/>
          </p:cNvSpPr>
          <p:nvPr userDrawn="1"/>
        </p:nvSpPr>
        <p:spPr bwMode="auto">
          <a:xfrm>
            <a:off x="6096000" y="457200"/>
            <a:ext cx="3048000" cy="228600"/>
          </a:xfrm>
          <a:prstGeom prst="rect">
            <a:avLst/>
          </a:prstGeom>
          <a:gradFill rotWithShape="0">
            <a:gsLst>
              <a:gs pos="0">
                <a:srgbClr val="FFFFFF"/>
              </a:gs>
              <a:gs pos="100000">
                <a:schemeClr val="tx2"/>
              </a:gs>
            </a:gsLst>
            <a:lin ang="0" scaled="1"/>
          </a:gradFill>
          <a:ln w="9525">
            <a:noFill/>
            <a:miter lim="800000"/>
            <a:headEnd/>
            <a:tailEnd/>
          </a:ln>
          <a:effectLst/>
        </p:spPr>
        <p:txBody>
          <a:bodyPr wrap="none" anchor="ctr"/>
          <a:lstStyle/>
          <a:p>
            <a:pPr>
              <a:defRPr/>
            </a:pPr>
            <a:endParaRPr lang="en-US"/>
          </a:p>
        </p:txBody>
      </p:sp>
      <p:sp>
        <p:nvSpPr>
          <p:cNvPr id="64536" name="Rectangle 24"/>
          <p:cNvSpPr>
            <a:spLocks noChangeArrowheads="1"/>
          </p:cNvSpPr>
          <p:nvPr userDrawn="1"/>
        </p:nvSpPr>
        <p:spPr bwMode="auto">
          <a:xfrm>
            <a:off x="7239000" y="685800"/>
            <a:ext cx="1905000" cy="228600"/>
          </a:xfrm>
          <a:prstGeom prst="rect">
            <a:avLst/>
          </a:prstGeom>
          <a:gradFill rotWithShape="0">
            <a:gsLst>
              <a:gs pos="0">
                <a:schemeClr val="bg1"/>
              </a:gs>
              <a:gs pos="100000">
                <a:srgbClr val="00CC66"/>
              </a:gs>
            </a:gsLst>
            <a:lin ang="0" scaled="1"/>
          </a:gradFill>
          <a:ln w="9525">
            <a:noFill/>
            <a:miter lim="800000"/>
            <a:headEnd/>
            <a:tailEnd/>
          </a:ln>
          <a:effectLst/>
        </p:spPr>
        <p:txBody>
          <a:bodyPr wrap="none" anchor="ctr"/>
          <a:lstStyle/>
          <a:p>
            <a:pPr>
              <a:defRPr/>
            </a:pPr>
            <a:endParaRPr lang="en-US"/>
          </a:p>
        </p:txBody>
      </p:sp>
      <p:sp>
        <p:nvSpPr>
          <p:cNvPr id="64537" name="Rectangle 25"/>
          <p:cNvSpPr>
            <a:spLocks noChangeArrowheads="1"/>
          </p:cNvSpPr>
          <p:nvPr userDrawn="1"/>
        </p:nvSpPr>
        <p:spPr bwMode="auto">
          <a:xfrm>
            <a:off x="5715000" y="228600"/>
            <a:ext cx="3429000" cy="228600"/>
          </a:xfrm>
          <a:prstGeom prst="rect">
            <a:avLst/>
          </a:prstGeom>
          <a:gradFill rotWithShape="0">
            <a:gsLst>
              <a:gs pos="0">
                <a:schemeClr val="bg1"/>
              </a:gs>
              <a:gs pos="100000">
                <a:srgbClr val="FF99CC"/>
              </a:gs>
            </a:gsLst>
            <a:lin ang="0" scaled="1"/>
          </a:gradFill>
          <a:ln w="9525">
            <a:noFill/>
            <a:miter lim="800000"/>
            <a:headEnd/>
            <a:tailEnd/>
          </a:ln>
          <a:effectLst/>
        </p:spPr>
        <p:txBody>
          <a:bodyPr wrap="none" anchor="ctr"/>
          <a:lstStyle/>
          <a:p>
            <a:pPr>
              <a:defRPr/>
            </a:pPr>
            <a:endParaRPr lang="en-US"/>
          </a:p>
        </p:txBody>
      </p:sp>
      <p:sp>
        <p:nvSpPr>
          <p:cNvPr id="64539" name="Text Box 27"/>
          <p:cNvSpPr txBox="1">
            <a:spLocks noChangeArrowheads="1"/>
          </p:cNvSpPr>
          <p:nvPr userDrawn="1"/>
        </p:nvSpPr>
        <p:spPr bwMode="auto">
          <a:xfrm rot="41549">
            <a:off x="0" y="6583363"/>
            <a:ext cx="1066800" cy="276225"/>
          </a:xfrm>
          <a:prstGeom prst="rect">
            <a:avLst/>
          </a:prstGeom>
          <a:noFill/>
          <a:ln w="9525">
            <a:noFill/>
            <a:miter lim="800000"/>
            <a:headEnd/>
            <a:tailEnd/>
          </a:ln>
          <a:effectLst/>
        </p:spPr>
        <p:txBody>
          <a:bodyPr>
            <a:spAutoFit/>
          </a:bodyPr>
          <a:lstStyle/>
          <a:p>
            <a:pPr algn="l">
              <a:defRPr/>
            </a:pPr>
            <a:r>
              <a:rPr kumimoji="0" lang="en-US" sz="1200">
                <a:solidFill>
                  <a:schemeClr val="tx2"/>
                </a:solidFill>
              </a:rPr>
              <a:t>Slide </a:t>
            </a:r>
            <a:fld id="{F6F393F7-175E-4429-B058-F166181CF684}" type="slidenum">
              <a:rPr kumimoji="0" lang="en-US" sz="1200">
                <a:solidFill>
                  <a:schemeClr val="tx2"/>
                </a:solidFill>
              </a:rPr>
              <a:pPr algn="l">
                <a:defRPr/>
              </a:pPr>
              <a:t>‹#›</a:t>
            </a:fld>
            <a:endParaRPr kumimoji="0" lang="en-US" sz="1200">
              <a:solidFill>
                <a:schemeClr val="tx2"/>
              </a:solidFill>
            </a:endParaRPr>
          </a:p>
        </p:txBody>
      </p:sp>
      <p:sp>
        <p:nvSpPr>
          <p:cNvPr id="64514" name="Rectangle 2"/>
          <p:cNvSpPr>
            <a:spLocks noChangeArrowheads="1"/>
          </p:cNvSpPr>
          <p:nvPr/>
        </p:nvSpPr>
        <p:spPr bwMode="ltGray">
          <a:xfrm>
            <a:off x="417513" y="1098550"/>
            <a:ext cx="438150" cy="474663"/>
          </a:xfrm>
          <a:prstGeom prst="rect">
            <a:avLst/>
          </a:prstGeom>
          <a:solidFill>
            <a:schemeClr val="accent2"/>
          </a:solidFill>
          <a:ln w="9525">
            <a:noFill/>
            <a:miter lim="800000"/>
            <a:headEnd/>
            <a:tailEnd/>
          </a:ln>
          <a:effectLst/>
        </p:spPr>
        <p:txBody>
          <a:bodyPr wrap="none" anchor="ctr"/>
          <a:lstStyle/>
          <a:p>
            <a:pPr>
              <a:defRPr/>
            </a:pPr>
            <a:endParaRPr lang="en-US" b="0"/>
          </a:p>
        </p:txBody>
      </p:sp>
      <p:sp>
        <p:nvSpPr>
          <p:cNvPr id="64515" name="Rectangle 3"/>
          <p:cNvSpPr>
            <a:spLocks noChangeArrowheads="1"/>
          </p:cNvSpPr>
          <p:nvPr/>
        </p:nvSpPr>
        <p:spPr bwMode="ltGray">
          <a:xfrm>
            <a:off x="800100" y="1098550"/>
            <a:ext cx="723900" cy="474663"/>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defRPr/>
            </a:pPr>
            <a:endParaRPr lang="en-US" b="0"/>
          </a:p>
        </p:txBody>
      </p:sp>
      <p:sp>
        <p:nvSpPr>
          <p:cNvPr id="64516" name="Rectangle 4"/>
          <p:cNvSpPr>
            <a:spLocks noChangeArrowheads="1"/>
          </p:cNvSpPr>
          <p:nvPr/>
        </p:nvSpPr>
        <p:spPr bwMode="ltGray">
          <a:xfrm>
            <a:off x="541338" y="1520825"/>
            <a:ext cx="422275" cy="474663"/>
          </a:xfrm>
          <a:prstGeom prst="rect">
            <a:avLst/>
          </a:prstGeom>
          <a:solidFill>
            <a:schemeClr val="folHlink"/>
          </a:solidFill>
          <a:ln w="9525">
            <a:noFill/>
            <a:miter lim="800000"/>
            <a:headEnd/>
            <a:tailEnd/>
          </a:ln>
          <a:effectLst/>
        </p:spPr>
        <p:txBody>
          <a:bodyPr wrap="none" anchor="ctr"/>
          <a:lstStyle/>
          <a:p>
            <a:pPr>
              <a:defRPr/>
            </a:pPr>
            <a:endParaRPr lang="en-US" b="0"/>
          </a:p>
        </p:txBody>
      </p:sp>
      <p:sp>
        <p:nvSpPr>
          <p:cNvPr id="64517"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defRPr/>
            </a:pPr>
            <a:endParaRPr lang="en-US" b="0"/>
          </a:p>
        </p:txBody>
      </p:sp>
      <p:sp>
        <p:nvSpPr>
          <p:cNvPr id="64520" name="Rectangle 8"/>
          <p:cNvSpPr>
            <a:spLocks noChangeArrowheads="1"/>
          </p:cNvSpPr>
          <p:nvPr/>
        </p:nvSpPr>
        <p:spPr bwMode="gray">
          <a:xfrm>
            <a:off x="457200" y="1143000"/>
            <a:ext cx="8226425"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en-US" b="0"/>
          </a:p>
        </p:txBody>
      </p:sp>
      <p:sp>
        <p:nvSpPr>
          <p:cNvPr id="64518" name="Rectangle 6"/>
          <p:cNvSpPr>
            <a:spLocks noChangeArrowheads="1"/>
          </p:cNvSpPr>
          <p:nvPr/>
        </p:nvSpPr>
        <p:spPr bwMode="ltGray">
          <a:xfrm>
            <a:off x="228600" y="1905000"/>
            <a:ext cx="533400" cy="457200"/>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defRPr/>
            </a:pPr>
            <a:endParaRPr lang="en-US" b="0"/>
          </a:p>
        </p:txBody>
      </p:sp>
      <p:sp>
        <p:nvSpPr>
          <p:cNvPr id="2065" name="Rectangle 9"/>
          <p:cNvSpPr>
            <a:spLocks noGrp="1" noChangeArrowheads="1"/>
          </p:cNvSpPr>
          <p:nvPr>
            <p:ph type="title"/>
          </p:nvPr>
        </p:nvSpPr>
        <p:spPr bwMode="auto">
          <a:xfrm>
            <a:off x="1143000" y="304800"/>
            <a:ext cx="7793038" cy="6096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64519" name="Rectangle 7"/>
          <p:cNvSpPr>
            <a:spLocks noChangeArrowheads="1"/>
          </p:cNvSpPr>
          <p:nvPr/>
        </p:nvSpPr>
        <p:spPr bwMode="gray">
          <a:xfrm flipH="1">
            <a:off x="685800" y="228600"/>
            <a:ext cx="26988" cy="6019800"/>
          </a:xfrm>
          <a:prstGeom prst="rect">
            <a:avLst/>
          </a:prstGeom>
          <a:gradFill rotWithShape="0">
            <a:gsLst>
              <a:gs pos="0">
                <a:schemeClr val="bg2"/>
              </a:gs>
              <a:gs pos="100000">
                <a:srgbClr val="FFFFFF"/>
              </a:gs>
            </a:gsLst>
            <a:lin ang="5400000" scaled="1"/>
          </a:gradFill>
          <a:ln w="9525">
            <a:noFill/>
            <a:miter lim="800000"/>
            <a:headEnd/>
            <a:tailEnd/>
          </a:ln>
          <a:effectLst/>
        </p:spPr>
        <p:txBody>
          <a:bodyPr wrap="none" anchor="ctr"/>
          <a:lstStyle/>
          <a:p>
            <a:pPr>
              <a:defRPr/>
            </a:pPr>
            <a:endParaRPr lang="en-US" b="0"/>
          </a:p>
        </p:txBody>
      </p:sp>
    </p:spTree>
  </p:cSld>
  <p:clrMap bg1="lt1" tx1="dk1" bg2="lt2" tx2="dk2" accent1="accent1" accent2="accent2" accent3="accent3" accent4="accent4" accent5="accent5" accent6="accent6" hlink="hlink" folHlink="folHlink"/>
  <p:sldLayoutIdLst>
    <p:sldLayoutId id="2147483680" r:id="rId1"/>
    <p:sldLayoutId id="2147483681"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Tahoma" pitchFamily="34" charset="0"/>
        </a:defRPr>
      </a:lvl2pPr>
      <a:lvl3pPr algn="l" rtl="0" eaLnBrk="0" fontAlgn="base" hangingPunct="0">
        <a:spcBef>
          <a:spcPct val="0"/>
        </a:spcBef>
        <a:spcAft>
          <a:spcPct val="0"/>
        </a:spcAft>
        <a:defRPr sz="3600">
          <a:solidFill>
            <a:schemeClr val="tx2"/>
          </a:solidFill>
          <a:latin typeface="Tahoma" pitchFamily="34" charset="0"/>
        </a:defRPr>
      </a:lvl3pPr>
      <a:lvl4pPr algn="l" rtl="0" eaLnBrk="0" fontAlgn="base" hangingPunct="0">
        <a:spcBef>
          <a:spcPct val="0"/>
        </a:spcBef>
        <a:spcAft>
          <a:spcPct val="0"/>
        </a:spcAft>
        <a:defRPr sz="3600">
          <a:solidFill>
            <a:schemeClr val="tx2"/>
          </a:solidFill>
          <a:latin typeface="Tahoma" pitchFamily="34" charset="0"/>
        </a:defRPr>
      </a:lvl4pPr>
      <a:lvl5pPr algn="l" rtl="0" eaLnBrk="0" fontAlgn="base" hangingPunct="0">
        <a:spcBef>
          <a:spcPct val="0"/>
        </a:spcBef>
        <a:spcAft>
          <a:spcPct val="0"/>
        </a:spcAft>
        <a:defRPr sz="3600">
          <a:solidFill>
            <a:schemeClr val="tx2"/>
          </a:solidFill>
          <a:latin typeface="Tahoma" pitchFamily="34" charset="0"/>
        </a:defRPr>
      </a:lvl5pPr>
      <a:lvl6pPr marL="457200" algn="l" rtl="0" fontAlgn="base">
        <a:spcBef>
          <a:spcPct val="0"/>
        </a:spcBef>
        <a:spcAft>
          <a:spcPct val="0"/>
        </a:spcAft>
        <a:defRPr sz="3600">
          <a:solidFill>
            <a:schemeClr val="tx2"/>
          </a:solidFill>
          <a:latin typeface="Tahoma" pitchFamily="34" charset="0"/>
        </a:defRPr>
      </a:lvl6pPr>
      <a:lvl7pPr marL="914400" algn="l" rtl="0" fontAlgn="base">
        <a:spcBef>
          <a:spcPct val="0"/>
        </a:spcBef>
        <a:spcAft>
          <a:spcPct val="0"/>
        </a:spcAft>
        <a:defRPr sz="3600">
          <a:solidFill>
            <a:schemeClr val="tx2"/>
          </a:solidFill>
          <a:latin typeface="Tahoma" pitchFamily="34" charset="0"/>
        </a:defRPr>
      </a:lvl7pPr>
      <a:lvl8pPr marL="1371600" algn="l" rtl="0" fontAlgn="base">
        <a:spcBef>
          <a:spcPct val="0"/>
        </a:spcBef>
        <a:spcAft>
          <a:spcPct val="0"/>
        </a:spcAft>
        <a:defRPr sz="3600">
          <a:solidFill>
            <a:schemeClr val="tx2"/>
          </a:solidFill>
          <a:latin typeface="Tahoma" pitchFamily="34" charset="0"/>
        </a:defRPr>
      </a:lvl8pPr>
      <a:lvl9pPr marL="1828800" algn="l" rtl="0" fontAlgn="base">
        <a:spcBef>
          <a:spcPct val="0"/>
        </a:spcBef>
        <a:spcAft>
          <a:spcPct val="0"/>
        </a:spcAft>
        <a:defRPr sz="3600">
          <a:solidFill>
            <a:schemeClr val="tx2"/>
          </a:solidFill>
          <a:latin typeface="Tahoma" pitchFamily="34" charset="0"/>
        </a:defRPr>
      </a:lvl9pPr>
    </p:titleStyle>
    <p:bodyStyle>
      <a:lvl1pPr marL="342900" indent="-342900" algn="l" rtl="0" eaLnBrk="0" fontAlgn="base" hangingPunct="0">
        <a:spcBef>
          <a:spcPct val="20000"/>
        </a:spcBef>
        <a:spcAft>
          <a:spcPct val="0"/>
        </a:spcAft>
        <a:buClr>
          <a:schemeClr val="folHlink"/>
        </a:buClr>
        <a:buSzPct val="60000"/>
        <a:buFont typeface="Wingdings"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500">
          <a:solidFill>
            <a:schemeClr val="tx1"/>
          </a:solidFill>
          <a:latin typeface="+mn-lt"/>
        </a:defRPr>
      </a:lvl2pPr>
      <a:lvl3pPr marL="1143000" indent="-228600" algn="l" rtl="0" eaLnBrk="0" fontAlgn="base" hangingPunct="0">
        <a:spcBef>
          <a:spcPct val="20000"/>
        </a:spcBef>
        <a:spcAft>
          <a:spcPct val="0"/>
        </a:spcAft>
        <a:buClr>
          <a:srgbClr val="009900"/>
        </a:buClr>
        <a:buSzPct val="50000"/>
        <a:buFont typeface="Wingdings" pitchFamily="2" charset="2"/>
        <a:buChar char="n"/>
        <a:defRPr sz="2300">
          <a:solidFill>
            <a:schemeClr val="tx1"/>
          </a:solidFill>
          <a:latin typeface="+mn-lt"/>
        </a:defRPr>
      </a:lvl3pPr>
      <a:lvl4pPr marL="1600200" indent="-228600" algn="l" rtl="0" eaLnBrk="0" fontAlgn="base" hangingPunct="0">
        <a:spcBef>
          <a:spcPct val="20000"/>
        </a:spcBef>
        <a:spcAft>
          <a:spcPct val="0"/>
        </a:spcAft>
        <a:buClr>
          <a:srgbClr val="FB8005"/>
        </a:buClr>
        <a:buSzPct val="5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image" Target="../media/image6.emf"/><Relationship Id="rId4" Type="http://schemas.openxmlformats.org/officeDocument/2006/relationships/oleObject" Target="../embeddings/Microsoft_Word_97_-_2003_Document5.doc"/></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Microsoft_Word_97_-_2003_Document1.doc"/><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2.png"/><Relationship Id="rId4" Type="http://schemas.openxmlformats.org/officeDocument/2006/relationships/image" Target="../media/image1.emf"/></Relationships>
</file>

<file path=ppt/slides/_rels/slide7.xml.rels><?xml version="1.0" encoding="UTF-8" standalone="yes"?>
<Relationships xmlns="http://schemas.openxmlformats.org/package/2006/relationships"><Relationship Id="rId3" Type="http://schemas.openxmlformats.org/officeDocument/2006/relationships/oleObject" Target="../embeddings/Microsoft_Word_97_-_2003_Document2.doc"/><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3.emf"/></Relationships>
</file>

<file path=ppt/slides/_rels/slide8.xml.rels><?xml version="1.0" encoding="UTF-8" standalone="yes"?>
<Relationships xmlns="http://schemas.openxmlformats.org/package/2006/relationships"><Relationship Id="rId3" Type="http://schemas.openxmlformats.org/officeDocument/2006/relationships/oleObject" Target="../embeddings/Microsoft_Word_97_-_2003_Document3.doc"/><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4.emf"/></Relationships>
</file>

<file path=ppt/slides/_rels/slide9.xml.rels><?xml version="1.0" encoding="UTF-8" standalone="yes"?>
<Relationships xmlns="http://schemas.openxmlformats.org/package/2006/relationships"><Relationship Id="rId3" Type="http://schemas.openxmlformats.org/officeDocument/2006/relationships/oleObject" Target="../embeddings/Microsoft_Word_97_-_2003_Document4.doc"/><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image" Target="../media/image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p:txBody>
          <a:bodyPr/>
          <a:lstStyle/>
          <a:p>
            <a:pPr eaLnBrk="1" hangingPunct="1"/>
            <a:r>
              <a:rPr lang="en-US" dirty="0" smtClean="0"/>
              <a:t>Lecture Set 8</a:t>
            </a:r>
          </a:p>
        </p:txBody>
      </p:sp>
      <p:sp>
        <p:nvSpPr>
          <p:cNvPr id="5123" name="Rectangle 3"/>
          <p:cNvSpPr>
            <a:spLocks noGrp="1" noChangeArrowheads="1"/>
          </p:cNvSpPr>
          <p:nvPr>
            <p:ph type="subTitle" idx="1"/>
          </p:nvPr>
        </p:nvSpPr>
        <p:spPr>
          <a:xfrm>
            <a:off x="685800" y="3886200"/>
            <a:ext cx="8458200" cy="2209800"/>
          </a:xfrm>
        </p:spPr>
        <p:txBody>
          <a:bodyPr/>
          <a:lstStyle/>
          <a:p>
            <a:pPr eaLnBrk="1" hangingPunct="1"/>
            <a:r>
              <a:rPr lang="en-US" dirty="0" smtClean="0"/>
              <a:t>Validating Data </a:t>
            </a:r>
            <a:r>
              <a:rPr lang="en-US" sz="2400" dirty="0" smtClean="0"/>
              <a:t>and</a:t>
            </a:r>
            <a:r>
              <a:rPr lang="en-US" dirty="0" smtClean="0"/>
              <a:t> Handling Exceptions</a:t>
            </a:r>
            <a:endParaRPr lang="en-US" b="0" dirty="0" smtClean="0"/>
          </a:p>
          <a:p>
            <a:pPr eaLnBrk="1" hangingPunct="1"/>
            <a:r>
              <a:rPr lang="en-US" dirty="0" smtClean="0"/>
              <a:t>Part C </a:t>
            </a:r>
            <a:r>
              <a:rPr lang="en-US" smtClean="0"/>
              <a:t>– Exception </a:t>
            </a:r>
            <a:r>
              <a:rPr lang="en-US" dirty="0" smtClean="0"/>
              <a:t>Handling with Other VB Tools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1"/>
          <p:cNvSpPr>
            <a:spLocks noGrp="1"/>
          </p:cNvSpPr>
          <p:nvPr>
            <p:ph type="dt" sz="half" idx="10"/>
          </p:nvPr>
        </p:nvSpPr>
        <p:spPr/>
        <p:txBody>
          <a:bodyPr/>
          <a:lstStyle/>
          <a:p>
            <a:r>
              <a:rPr lang="en-US"/>
              <a:t>Murach’s Visual Basic 2005, C7</a:t>
            </a:r>
            <a:endParaRPr lang="en-US" sz="1200"/>
          </a:p>
        </p:txBody>
      </p:sp>
      <p:graphicFrame>
        <p:nvGraphicFramePr>
          <p:cNvPr id="125956" name="Object 4"/>
          <p:cNvGraphicFramePr>
            <a:graphicFrameLocks noChangeAspect="1"/>
          </p:cNvGraphicFramePr>
          <p:nvPr/>
        </p:nvGraphicFramePr>
        <p:xfrm>
          <a:off x="914400" y="228600"/>
          <a:ext cx="7772400" cy="3124200"/>
        </p:xfrm>
        <a:graphic>
          <a:graphicData uri="http://schemas.openxmlformats.org/presentationml/2006/ole">
            <mc:AlternateContent xmlns:mc="http://schemas.openxmlformats.org/markup-compatibility/2006">
              <mc:Choice xmlns:v="urn:schemas-microsoft-com:vml" Requires="v">
                <p:oleObj spid="_x0000_s379908" name="Document" r:id="rId4" imgW="7315170" imgH="2536162" progId="Word.Document.8">
                  <p:embed/>
                </p:oleObj>
              </mc:Choice>
              <mc:Fallback>
                <p:oleObj name="Document" r:id="rId4" imgW="7315170" imgH="2536162" progId="Word.Documen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228600"/>
                        <a:ext cx="7772400" cy="3124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 name="Rectangle 3"/>
          <p:cNvSpPr/>
          <p:nvPr/>
        </p:nvSpPr>
        <p:spPr>
          <a:xfrm>
            <a:off x="7526249" y="6581001"/>
            <a:ext cx="1617751" cy="276999"/>
          </a:xfrm>
          <a:prstGeom prst="rect">
            <a:avLst/>
          </a:prstGeom>
        </p:spPr>
        <p:txBody>
          <a:bodyPr wrap="none">
            <a:spAutoFit/>
          </a:bodyPr>
          <a:lstStyle/>
          <a:p>
            <a:r>
              <a:rPr lang="en-US" sz="1200" b="0" dirty="0" smtClean="0"/>
              <a:t>8/13/2013 </a:t>
            </a:r>
            <a:r>
              <a:rPr lang="en-US" sz="1200" b="0" dirty="0"/>
              <a:t>11:40 AM</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Are Textboxes a Pain in the Rear?</a:t>
            </a:r>
            <a:endParaRPr lang="en-US" dirty="0"/>
          </a:p>
        </p:txBody>
      </p:sp>
      <p:sp>
        <p:nvSpPr>
          <p:cNvPr id="3" name="Content Placeholder 2"/>
          <p:cNvSpPr>
            <a:spLocks noGrp="1"/>
          </p:cNvSpPr>
          <p:nvPr>
            <p:ph idx="1"/>
          </p:nvPr>
        </p:nvSpPr>
        <p:spPr/>
        <p:txBody>
          <a:bodyPr/>
          <a:lstStyle/>
          <a:p>
            <a:r>
              <a:rPr lang="en-US" dirty="0" smtClean="0"/>
              <a:t>Validating input is painful in general, and it is even more so when you give the user free reign with regard to data entry (as we do when we use textboxes)</a:t>
            </a:r>
          </a:p>
          <a:p>
            <a:r>
              <a:rPr lang="en-US" dirty="0" smtClean="0"/>
              <a:t>So what do we do?</a:t>
            </a:r>
          </a:p>
          <a:p>
            <a:r>
              <a:rPr lang="en-US" dirty="0" smtClean="0"/>
              <a:t>Start thinking about other controls which the user can use to avoid typing entries</a:t>
            </a:r>
          </a:p>
          <a:p>
            <a:endParaRPr lang="en-US" dirty="0"/>
          </a:p>
        </p:txBody>
      </p:sp>
      <p:sp>
        <p:nvSpPr>
          <p:cNvPr id="4" name="Rectangle 3"/>
          <p:cNvSpPr/>
          <p:nvPr/>
        </p:nvSpPr>
        <p:spPr>
          <a:xfrm>
            <a:off x="7526249" y="6581001"/>
            <a:ext cx="1617751" cy="276999"/>
          </a:xfrm>
          <a:prstGeom prst="rect">
            <a:avLst/>
          </a:prstGeom>
        </p:spPr>
        <p:txBody>
          <a:bodyPr wrap="none">
            <a:spAutoFit/>
          </a:bodyPr>
          <a:lstStyle/>
          <a:p>
            <a:r>
              <a:rPr lang="en-US" sz="1200" b="0" dirty="0" smtClean="0"/>
              <a:t>8/13/2013 </a:t>
            </a:r>
            <a:r>
              <a:rPr lang="en-US" sz="1200" b="0" dirty="0"/>
              <a:t>11:40 AM</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sz="3200" dirty="0" smtClean="0"/>
              <a:t>Controls that Rely on Decision-Making</a:t>
            </a:r>
          </a:p>
        </p:txBody>
      </p:sp>
      <p:sp>
        <p:nvSpPr>
          <p:cNvPr id="29699" name="Rectangle 3"/>
          <p:cNvSpPr>
            <a:spLocks noGrp="1" noChangeArrowheads="1"/>
          </p:cNvSpPr>
          <p:nvPr>
            <p:ph type="body" idx="1"/>
          </p:nvPr>
        </p:nvSpPr>
        <p:spPr/>
        <p:txBody>
          <a:bodyPr/>
          <a:lstStyle/>
          <a:p>
            <a:pPr eaLnBrk="1" hangingPunct="1"/>
            <a:r>
              <a:rPr lang="en-US" smtClean="0"/>
              <a:t>Three controls are commonly used with decision-making</a:t>
            </a:r>
          </a:p>
          <a:p>
            <a:pPr lvl="1" eaLnBrk="1" hangingPunct="1"/>
            <a:r>
              <a:rPr lang="en-US" smtClean="0"/>
              <a:t>The </a:t>
            </a:r>
            <a:r>
              <a:rPr lang="en-US" b="1" smtClean="0">
                <a:latin typeface="Courier New" pitchFamily="49" charset="0"/>
              </a:rPr>
              <a:t>CheckBox</a:t>
            </a:r>
            <a:r>
              <a:rPr lang="en-US" smtClean="0"/>
              <a:t> control allows the end user to select one of two possible values</a:t>
            </a:r>
          </a:p>
          <a:p>
            <a:pPr lvl="1" eaLnBrk="1" hangingPunct="1"/>
            <a:r>
              <a:rPr lang="en-US" smtClean="0"/>
              <a:t>The </a:t>
            </a:r>
            <a:r>
              <a:rPr lang="en-US" b="1" smtClean="0">
                <a:latin typeface="Courier New" pitchFamily="49" charset="0"/>
              </a:rPr>
              <a:t>HScrollBar</a:t>
            </a:r>
            <a:r>
              <a:rPr lang="en-US" smtClean="0"/>
              <a:t> control and </a:t>
            </a:r>
            <a:r>
              <a:rPr lang="en-US" b="1" smtClean="0">
                <a:latin typeface="Courier New" pitchFamily="49" charset="0"/>
              </a:rPr>
              <a:t>VScrollBar</a:t>
            </a:r>
            <a:r>
              <a:rPr lang="en-US" smtClean="0"/>
              <a:t> controls allow the user to select a value from a range of values</a:t>
            </a:r>
          </a:p>
        </p:txBody>
      </p:sp>
      <p:sp>
        <p:nvSpPr>
          <p:cNvPr id="4" name="Rectangle 3"/>
          <p:cNvSpPr/>
          <p:nvPr/>
        </p:nvSpPr>
        <p:spPr>
          <a:xfrm>
            <a:off x="7526249" y="6581001"/>
            <a:ext cx="1617751" cy="276999"/>
          </a:xfrm>
          <a:prstGeom prst="rect">
            <a:avLst/>
          </a:prstGeom>
        </p:spPr>
        <p:txBody>
          <a:bodyPr wrap="none">
            <a:spAutoFit/>
          </a:bodyPr>
          <a:lstStyle/>
          <a:p>
            <a:r>
              <a:rPr lang="en-US" sz="1200" b="0" dirty="0" smtClean="0"/>
              <a:t>8/13/2013 </a:t>
            </a:r>
            <a:r>
              <a:rPr lang="en-US" sz="1200" b="0" dirty="0"/>
              <a:t>11:40 AM</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smtClean="0"/>
              <a:t>The </a:t>
            </a:r>
            <a:r>
              <a:rPr lang="en-US" b="1" smtClean="0">
                <a:latin typeface="Courier New" pitchFamily="49" charset="0"/>
              </a:rPr>
              <a:t>CheckBox</a:t>
            </a:r>
            <a:r>
              <a:rPr lang="en-US" smtClean="0"/>
              <a:t> Control</a:t>
            </a:r>
          </a:p>
        </p:txBody>
      </p:sp>
      <p:sp>
        <p:nvSpPr>
          <p:cNvPr id="30723" name="Rectangle 3"/>
          <p:cNvSpPr>
            <a:spLocks noGrp="1" noChangeArrowheads="1"/>
          </p:cNvSpPr>
          <p:nvPr>
            <p:ph type="body" idx="1"/>
          </p:nvPr>
        </p:nvSpPr>
        <p:spPr/>
        <p:txBody>
          <a:bodyPr/>
          <a:lstStyle/>
          <a:p>
            <a:pPr eaLnBrk="1" hangingPunct="1">
              <a:lnSpc>
                <a:spcPct val="90000"/>
              </a:lnSpc>
            </a:pPr>
            <a:r>
              <a:rPr lang="en-US" sz="2400" smtClean="0"/>
              <a:t>The </a:t>
            </a:r>
            <a:r>
              <a:rPr lang="en-US" sz="2400" b="1" smtClean="0">
                <a:latin typeface="Courier New" pitchFamily="49" charset="0"/>
              </a:rPr>
              <a:t>CheckBox</a:t>
            </a:r>
            <a:r>
              <a:rPr lang="en-US" sz="2400" smtClean="0"/>
              <a:t> control allows the end user to select from two possible values</a:t>
            </a:r>
          </a:p>
          <a:p>
            <a:pPr eaLnBrk="1" hangingPunct="1">
              <a:lnSpc>
                <a:spcPct val="90000"/>
              </a:lnSpc>
            </a:pPr>
            <a:r>
              <a:rPr lang="en-US" sz="2400" smtClean="0"/>
              <a:t>The </a:t>
            </a:r>
            <a:r>
              <a:rPr lang="en-US" sz="2400" b="1" smtClean="0">
                <a:latin typeface="Courier New" pitchFamily="49" charset="0"/>
              </a:rPr>
              <a:t>CheckAlign</a:t>
            </a:r>
            <a:r>
              <a:rPr lang="en-US" sz="2400" smtClean="0"/>
              <a:t> property defines where the check box appears</a:t>
            </a:r>
          </a:p>
          <a:p>
            <a:pPr eaLnBrk="1" hangingPunct="1">
              <a:lnSpc>
                <a:spcPct val="90000"/>
              </a:lnSpc>
            </a:pPr>
            <a:r>
              <a:rPr lang="en-US" sz="2400" smtClean="0"/>
              <a:t>The </a:t>
            </a:r>
            <a:r>
              <a:rPr lang="en-US" sz="2400" b="1" smtClean="0">
                <a:latin typeface="Courier New" pitchFamily="49" charset="0"/>
              </a:rPr>
              <a:t>Boolean</a:t>
            </a:r>
            <a:r>
              <a:rPr lang="en-US" sz="2400" smtClean="0"/>
              <a:t> </a:t>
            </a:r>
            <a:r>
              <a:rPr lang="en-US" sz="2400" b="1" smtClean="0">
                <a:latin typeface="Courier New" pitchFamily="49" charset="0"/>
              </a:rPr>
              <a:t>Checked</a:t>
            </a:r>
            <a:r>
              <a:rPr lang="en-US" sz="2400" smtClean="0"/>
              <a:t> property indicates whether the box is checked</a:t>
            </a:r>
          </a:p>
          <a:p>
            <a:pPr eaLnBrk="1" hangingPunct="1">
              <a:lnSpc>
                <a:spcPct val="90000"/>
              </a:lnSpc>
            </a:pPr>
            <a:r>
              <a:rPr lang="en-US" sz="2400" smtClean="0"/>
              <a:t>The </a:t>
            </a:r>
            <a:r>
              <a:rPr lang="en-US" sz="2400" b="1" smtClean="0">
                <a:latin typeface="Courier New" pitchFamily="49" charset="0"/>
              </a:rPr>
              <a:t>Text</a:t>
            </a:r>
            <a:r>
              <a:rPr lang="en-US" sz="2400" smtClean="0"/>
              <a:t> property contains the visible text</a:t>
            </a:r>
          </a:p>
          <a:p>
            <a:pPr eaLnBrk="1" hangingPunct="1">
              <a:lnSpc>
                <a:spcPct val="90000"/>
              </a:lnSpc>
            </a:pPr>
            <a:r>
              <a:rPr lang="en-US" sz="2400" smtClean="0"/>
              <a:t>The </a:t>
            </a:r>
            <a:r>
              <a:rPr lang="en-US" sz="2400" b="1" smtClean="0">
                <a:latin typeface="Courier New" pitchFamily="49" charset="0"/>
              </a:rPr>
              <a:t>TextAlign</a:t>
            </a:r>
            <a:r>
              <a:rPr lang="en-US" sz="2400" smtClean="0"/>
              <a:t> property controls the alignment of the text</a:t>
            </a:r>
          </a:p>
          <a:p>
            <a:pPr eaLnBrk="1" hangingPunct="1">
              <a:lnSpc>
                <a:spcPct val="90000"/>
              </a:lnSpc>
            </a:pPr>
            <a:r>
              <a:rPr lang="en-US" sz="2400" smtClean="0"/>
              <a:t>The </a:t>
            </a:r>
            <a:r>
              <a:rPr lang="en-US" sz="2400" b="1" smtClean="0">
                <a:latin typeface="Courier New" pitchFamily="49" charset="0"/>
              </a:rPr>
              <a:t>CheckedChanged</a:t>
            </a:r>
            <a:r>
              <a:rPr lang="en-US" sz="2400" smtClean="0"/>
              <a:t> event fires when the value of the </a:t>
            </a:r>
            <a:r>
              <a:rPr lang="en-US" sz="2400" b="1" smtClean="0">
                <a:latin typeface="Courier New" pitchFamily="49" charset="0"/>
              </a:rPr>
              <a:t>Checked</a:t>
            </a:r>
            <a:r>
              <a:rPr lang="en-US" sz="2400" smtClean="0"/>
              <a:t> property changes</a:t>
            </a:r>
          </a:p>
        </p:txBody>
      </p:sp>
      <p:sp>
        <p:nvSpPr>
          <p:cNvPr id="4" name="Rectangle 3"/>
          <p:cNvSpPr/>
          <p:nvPr/>
        </p:nvSpPr>
        <p:spPr>
          <a:xfrm>
            <a:off x="7526249" y="6581001"/>
            <a:ext cx="1617751" cy="276999"/>
          </a:xfrm>
          <a:prstGeom prst="rect">
            <a:avLst/>
          </a:prstGeom>
        </p:spPr>
        <p:txBody>
          <a:bodyPr wrap="none">
            <a:spAutoFit/>
          </a:bodyPr>
          <a:lstStyle/>
          <a:p>
            <a:r>
              <a:rPr lang="en-US" sz="1200" b="0" dirty="0" smtClean="0"/>
              <a:t>8/13/2013 </a:t>
            </a:r>
            <a:r>
              <a:rPr lang="en-US" sz="1200" b="0" dirty="0"/>
              <a:t>11:40 AM</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sz="3200" smtClean="0"/>
              <a:t>The </a:t>
            </a:r>
            <a:r>
              <a:rPr lang="en-US" sz="3200" b="1" smtClean="0">
                <a:latin typeface="Courier New" pitchFamily="49" charset="0"/>
              </a:rPr>
              <a:t>CheckBox</a:t>
            </a:r>
            <a:r>
              <a:rPr lang="en-US" sz="3200" smtClean="0"/>
              <a:t> Control (Example)</a:t>
            </a:r>
          </a:p>
        </p:txBody>
      </p:sp>
      <p:sp>
        <p:nvSpPr>
          <p:cNvPr id="31747" name="Rectangle 3"/>
          <p:cNvSpPr>
            <a:spLocks noGrp="1" noChangeArrowheads="1"/>
          </p:cNvSpPr>
          <p:nvPr>
            <p:ph type="body" idx="1"/>
          </p:nvPr>
        </p:nvSpPr>
        <p:spPr/>
        <p:txBody>
          <a:bodyPr/>
          <a:lstStyle/>
          <a:p>
            <a:pPr eaLnBrk="1" hangingPunct="1"/>
            <a:r>
              <a:rPr lang="en-US" dirty="0" smtClean="0"/>
              <a:t>Determine whether the </a:t>
            </a:r>
            <a:r>
              <a:rPr lang="en-US" b="1" dirty="0" err="1" smtClean="0">
                <a:latin typeface="Courier New" pitchFamily="49" charset="0"/>
              </a:rPr>
              <a:t>CheckBox</a:t>
            </a:r>
            <a:r>
              <a:rPr lang="en-US" dirty="0" smtClean="0"/>
              <a:t> named </a:t>
            </a:r>
            <a:r>
              <a:rPr lang="en-US" b="1" dirty="0" err="1" smtClean="0">
                <a:latin typeface="Courier New" pitchFamily="49" charset="0"/>
              </a:rPr>
              <a:t>chkDemo</a:t>
            </a:r>
            <a:r>
              <a:rPr lang="en-US" dirty="0" smtClean="0"/>
              <a:t> is </a:t>
            </a:r>
            <a:r>
              <a:rPr lang="en-US" dirty="0" smtClean="0"/>
              <a:t>checked</a:t>
            </a:r>
          </a:p>
          <a:p>
            <a:pPr marL="0" indent="0" eaLnBrk="1" hangingPunct="1">
              <a:buNone/>
            </a:pPr>
            <a:endParaRPr lang="en-US" sz="1400" dirty="0" smtClean="0"/>
          </a:p>
          <a:p>
            <a:pPr lvl="1" eaLnBrk="1" hangingPunct="1">
              <a:buFont typeface="Wingdings" pitchFamily="2" charset="2"/>
              <a:buNone/>
            </a:pPr>
            <a:r>
              <a:rPr lang="en-US" b="1" dirty="0" smtClean="0">
                <a:solidFill>
                  <a:srgbClr val="0070C0"/>
                </a:solidFill>
                <a:latin typeface="Courier New" pitchFamily="49" charset="0"/>
              </a:rPr>
              <a:t>if</a:t>
            </a:r>
            <a:r>
              <a:rPr lang="en-US" b="1" dirty="0" smtClean="0">
                <a:latin typeface="Courier New" pitchFamily="49" charset="0"/>
              </a:rPr>
              <a:t> (</a:t>
            </a:r>
            <a:r>
              <a:rPr lang="en-US" b="1" dirty="0" err="1" smtClean="0">
                <a:latin typeface="Courier New" pitchFamily="49" charset="0"/>
              </a:rPr>
              <a:t>chkDemo.Checked</a:t>
            </a:r>
            <a:r>
              <a:rPr lang="en-US" b="1" dirty="0" smtClean="0">
                <a:latin typeface="Courier New" pitchFamily="49" charset="0"/>
              </a:rPr>
              <a:t> == </a:t>
            </a:r>
            <a:r>
              <a:rPr lang="en-US" b="1" dirty="0" smtClean="0">
                <a:solidFill>
                  <a:srgbClr val="0070C0"/>
                </a:solidFill>
                <a:latin typeface="Courier New" pitchFamily="49" charset="0"/>
              </a:rPr>
              <a:t>true</a:t>
            </a:r>
            <a:r>
              <a:rPr lang="en-US" b="1" dirty="0" smtClean="0">
                <a:latin typeface="Courier New" pitchFamily="49" charset="0"/>
              </a:rPr>
              <a:t>)</a:t>
            </a:r>
            <a:endParaRPr lang="en-US" b="1" dirty="0" smtClean="0">
              <a:latin typeface="Courier New" pitchFamily="49" charset="0"/>
            </a:endParaRPr>
          </a:p>
          <a:p>
            <a:pPr lvl="1" eaLnBrk="1" hangingPunct="1">
              <a:buFont typeface="Wingdings" pitchFamily="2" charset="2"/>
              <a:buNone/>
            </a:pPr>
            <a:r>
              <a:rPr lang="en-US" b="1" dirty="0" smtClean="0">
                <a:latin typeface="Courier New" pitchFamily="49" charset="0"/>
              </a:rPr>
              <a:t>    </a:t>
            </a:r>
            <a:r>
              <a:rPr lang="en-US" b="1" dirty="0" err="1" smtClean="0">
                <a:latin typeface="Courier New" pitchFamily="49" charset="0"/>
              </a:rPr>
              <a:t>txtState.Text</a:t>
            </a:r>
            <a:r>
              <a:rPr lang="en-US" b="1" dirty="0" smtClean="0">
                <a:latin typeface="Courier New" pitchFamily="49" charset="0"/>
              </a:rPr>
              <a:t> = "</a:t>
            </a:r>
            <a:r>
              <a:rPr lang="en-US" b="1" dirty="0" smtClean="0">
                <a:latin typeface="Courier New" pitchFamily="49" charset="0"/>
              </a:rPr>
              <a:t>Checked“;</a:t>
            </a:r>
            <a:endParaRPr lang="en-US" b="1" dirty="0" smtClean="0">
              <a:latin typeface="Courier New" pitchFamily="49" charset="0"/>
            </a:endParaRPr>
          </a:p>
          <a:p>
            <a:pPr lvl="1" eaLnBrk="1" hangingPunct="1">
              <a:buFont typeface="Wingdings" pitchFamily="2" charset="2"/>
              <a:buNone/>
            </a:pPr>
            <a:r>
              <a:rPr lang="en-US" b="1" dirty="0">
                <a:solidFill>
                  <a:srgbClr val="0070C0"/>
                </a:solidFill>
                <a:latin typeface="Courier New" pitchFamily="49" charset="0"/>
              </a:rPr>
              <a:t>e</a:t>
            </a:r>
            <a:r>
              <a:rPr lang="en-US" b="1" dirty="0" smtClean="0">
                <a:solidFill>
                  <a:srgbClr val="0070C0"/>
                </a:solidFill>
                <a:latin typeface="Courier New" pitchFamily="49" charset="0"/>
              </a:rPr>
              <a:t>lse</a:t>
            </a:r>
            <a:endParaRPr lang="en-US" b="1" dirty="0" smtClean="0">
              <a:solidFill>
                <a:srgbClr val="0070C0"/>
              </a:solidFill>
              <a:latin typeface="Courier New" pitchFamily="49" charset="0"/>
            </a:endParaRPr>
          </a:p>
          <a:p>
            <a:pPr lvl="1" eaLnBrk="1" hangingPunct="1">
              <a:buFont typeface="Wingdings" pitchFamily="2" charset="2"/>
              <a:buNone/>
            </a:pPr>
            <a:r>
              <a:rPr lang="en-US" b="1" dirty="0" smtClean="0">
                <a:latin typeface="Courier New" pitchFamily="49" charset="0"/>
              </a:rPr>
              <a:t>    </a:t>
            </a:r>
            <a:r>
              <a:rPr lang="en-US" b="1" dirty="0" err="1" smtClean="0">
                <a:latin typeface="Courier New" pitchFamily="49" charset="0"/>
              </a:rPr>
              <a:t>txtState.Text</a:t>
            </a:r>
            <a:r>
              <a:rPr lang="en-US" b="1" dirty="0" smtClean="0">
                <a:latin typeface="Courier New" pitchFamily="49" charset="0"/>
              </a:rPr>
              <a:t> = "Not </a:t>
            </a:r>
            <a:r>
              <a:rPr lang="en-US" b="1" dirty="0" smtClean="0">
                <a:latin typeface="Courier New" pitchFamily="49" charset="0"/>
              </a:rPr>
              <a:t>checked“;</a:t>
            </a:r>
            <a:endParaRPr lang="en-US" b="1" dirty="0" smtClean="0">
              <a:latin typeface="Courier New" pitchFamily="49" charset="0"/>
            </a:endParaRPr>
          </a:p>
          <a:p>
            <a:pPr lvl="1" eaLnBrk="1" hangingPunct="1">
              <a:buFont typeface="Wingdings" pitchFamily="2" charset="2"/>
              <a:buNone/>
            </a:pPr>
            <a:endParaRPr lang="en-US" b="1" dirty="0" smtClean="0">
              <a:latin typeface="Courier New" pitchFamily="49" charset="0"/>
            </a:endParaRPr>
          </a:p>
        </p:txBody>
      </p:sp>
      <p:sp>
        <p:nvSpPr>
          <p:cNvPr id="4" name="Rectangle 3"/>
          <p:cNvSpPr/>
          <p:nvPr/>
        </p:nvSpPr>
        <p:spPr>
          <a:xfrm>
            <a:off x="7526249" y="6581001"/>
            <a:ext cx="1617751" cy="276999"/>
          </a:xfrm>
          <a:prstGeom prst="rect">
            <a:avLst/>
          </a:prstGeom>
        </p:spPr>
        <p:txBody>
          <a:bodyPr wrap="none">
            <a:spAutoFit/>
          </a:bodyPr>
          <a:lstStyle/>
          <a:p>
            <a:r>
              <a:rPr lang="en-US" sz="1200" b="0" dirty="0" smtClean="0"/>
              <a:t>8/13/2013 </a:t>
            </a:r>
            <a:r>
              <a:rPr lang="en-US" sz="1200" b="0" dirty="0"/>
              <a:t>11:40 AM</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sz="2800" smtClean="0"/>
              <a:t>The </a:t>
            </a:r>
            <a:r>
              <a:rPr lang="en-US" sz="2800" b="1" smtClean="0">
                <a:latin typeface="Courier New" pitchFamily="49" charset="0"/>
              </a:rPr>
              <a:t>HScrollBar</a:t>
            </a:r>
            <a:r>
              <a:rPr lang="en-US" sz="2800" smtClean="0"/>
              <a:t> and </a:t>
            </a:r>
            <a:r>
              <a:rPr lang="en-US" sz="2800" b="1" smtClean="0">
                <a:latin typeface="Courier New" pitchFamily="49" charset="0"/>
              </a:rPr>
              <a:t>VScrollBar</a:t>
            </a:r>
            <a:r>
              <a:rPr lang="en-US" sz="2800" smtClean="0"/>
              <a:t> </a:t>
            </a:r>
            <a:br>
              <a:rPr lang="en-US" sz="2800" smtClean="0"/>
            </a:br>
            <a:r>
              <a:rPr lang="en-US" sz="2800" smtClean="0"/>
              <a:t>Controls (Introduction)</a:t>
            </a:r>
          </a:p>
        </p:txBody>
      </p:sp>
      <p:sp>
        <p:nvSpPr>
          <p:cNvPr id="32771" name="Rectangle 3"/>
          <p:cNvSpPr>
            <a:spLocks noGrp="1" noChangeArrowheads="1"/>
          </p:cNvSpPr>
          <p:nvPr>
            <p:ph type="body" idx="1"/>
          </p:nvPr>
        </p:nvSpPr>
        <p:spPr/>
        <p:txBody>
          <a:bodyPr/>
          <a:lstStyle/>
          <a:p>
            <a:pPr eaLnBrk="1" hangingPunct="1"/>
            <a:r>
              <a:rPr lang="en-US" smtClean="0"/>
              <a:t>Use to select a value from a range of values</a:t>
            </a:r>
          </a:p>
          <a:p>
            <a:pPr eaLnBrk="1" hangingPunct="1"/>
            <a:r>
              <a:rPr lang="en-US" smtClean="0"/>
              <a:t>The two scroll bars work the same way</a:t>
            </a:r>
          </a:p>
          <a:p>
            <a:pPr lvl="1" eaLnBrk="1" hangingPunct="1"/>
            <a:r>
              <a:rPr lang="en-US" smtClean="0"/>
              <a:t>The </a:t>
            </a:r>
            <a:r>
              <a:rPr lang="en-US" b="1" smtClean="0">
                <a:latin typeface="Courier New" pitchFamily="49" charset="0"/>
              </a:rPr>
              <a:t>HScrollBar</a:t>
            </a:r>
            <a:r>
              <a:rPr lang="en-US" smtClean="0"/>
              <a:t> has a horizontal orientation</a:t>
            </a:r>
          </a:p>
          <a:p>
            <a:pPr lvl="1" eaLnBrk="1" hangingPunct="1"/>
            <a:r>
              <a:rPr lang="en-US" smtClean="0"/>
              <a:t>The </a:t>
            </a:r>
            <a:r>
              <a:rPr lang="en-US" b="1" smtClean="0">
                <a:latin typeface="Courier New" pitchFamily="49" charset="0"/>
              </a:rPr>
              <a:t>VScrollBar</a:t>
            </a:r>
            <a:r>
              <a:rPr lang="en-US" smtClean="0"/>
              <a:t> has a vertical orientation</a:t>
            </a:r>
          </a:p>
        </p:txBody>
      </p:sp>
      <p:sp>
        <p:nvSpPr>
          <p:cNvPr id="4" name="Rectangle 3"/>
          <p:cNvSpPr/>
          <p:nvPr/>
        </p:nvSpPr>
        <p:spPr>
          <a:xfrm>
            <a:off x="7526249" y="6581001"/>
            <a:ext cx="1617751" cy="276999"/>
          </a:xfrm>
          <a:prstGeom prst="rect">
            <a:avLst/>
          </a:prstGeom>
        </p:spPr>
        <p:txBody>
          <a:bodyPr wrap="none">
            <a:spAutoFit/>
          </a:bodyPr>
          <a:lstStyle/>
          <a:p>
            <a:r>
              <a:rPr lang="en-US" sz="1200" b="0" dirty="0" smtClean="0"/>
              <a:t>8/13/2013 </a:t>
            </a:r>
            <a:r>
              <a:rPr lang="en-US" sz="1200" b="0" dirty="0"/>
              <a:t>11:40 AM</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1146593" y="537756"/>
            <a:ext cx="7793038" cy="609600"/>
          </a:xfrm>
        </p:spPr>
        <p:txBody>
          <a:bodyPr/>
          <a:lstStyle/>
          <a:p>
            <a:pPr eaLnBrk="1" hangingPunct="1"/>
            <a:r>
              <a:rPr lang="en-US" sz="3200" dirty="0" smtClean="0"/>
              <a:t>The </a:t>
            </a:r>
            <a:r>
              <a:rPr lang="en-US" sz="3200" b="1" dirty="0" err="1" smtClean="0">
                <a:latin typeface="Courier New" pitchFamily="49" charset="0"/>
              </a:rPr>
              <a:t>HScrollBar</a:t>
            </a:r>
            <a:r>
              <a:rPr lang="en-US" sz="3200" dirty="0" smtClean="0"/>
              <a:t> and </a:t>
            </a:r>
            <a:r>
              <a:rPr lang="en-US" sz="3200" b="1" dirty="0" err="1" smtClean="0">
                <a:latin typeface="Courier New" pitchFamily="49" charset="0"/>
              </a:rPr>
              <a:t>VScrollBar</a:t>
            </a:r>
            <a:r>
              <a:rPr lang="en-US" sz="3200" dirty="0" smtClean="0"/>
              <a:t> Controls (Syntax)</a:t>
            </a:r>
          </a:p>
        </p:txBody>
      </p:sp>
      <p:sp>
        <p:nvSpPr>
          <p:cNvPr id="33795" name="Rectangle 3"/>
          <p:cNvSpPr>
            <a:spLocks noGrp="1" noChangeArrowheads="1"/>
          </p:cNvSpPr>
          <p:nvPr>
            <p:ph type="body" idx="1"/>
          </p:nvPr>
        </p:nvSpPr>
        <p:spPr/>
        <p:txBody>
          <a:bodyPr/>
          <a:lstStyle/>
          <a:p>
            <a:pPr eaLnBrk="1" hangingPunct="1">
              <a:lnSpc>
                <a:spcPct val="90000"/>
              </a:lnSpc>
            </a:pPr>
            <a:r>
              <a:rPr lang="en-US" smtClean="0"/>
              <a:t>The </a:t>
            </a:r>
            <a:r>
              <a:rPr lang="en-US" b="1" smtClean="0">
                <a:latin typeface="Courier New" pitchFamily="49" charset="0"/>
              </a:rPr>
              <a:t>Minimum</a:t>
            </a:r>
            <a:r>
              <a:rPr lang="en-US" smtClean="0"/>
              <a:t> and </a:t>
            </a:r>
            <a:r>
              <a:rPr lang="en-US" b="1" smtClean="0">
                <a:latin typeface="Courier New" pitchFamily="49" charset="0"/>
              </a:rPr>
              <a:t>Maximum</a:t>
            </a:r>
            <a:r>
              <a:rPr lang="en-US" smtClean="0"/>
              <a:t> properties define the range of values</a:t>
            </a:r>
          </a:p>
          <a:p>
            <a:pPr eaLnBrk="1" hangingPunct="1">
              <a:lnSpc>
                <a:spcPct val="90000"/>
              </a:lnSpc>
            </a:pPr>
            <a:r>
              <a:rPr lang="en-US" smtClean="0"/>
              <a:t>The current value is stored in the </a:t>
            </a:r>
            <a:r>
              <a:rPr lang="en-US" b="1" smtClean="0">
                <a:latin typeface="Courier New" pitchFamily="49" charset="0"/>
              </a:rPr>
              <a:t>Value</a:t>
            </a:r>
            <a:r>
              <a:rPr lang="en-US" smtClean="0"/>
              <a:t> property</a:t>
            </a:r>
          </a:p>
          <a:p>
            <a:pPr eaLnBrk="1" hangingPunct="1">
              <a:lnSpc>
                <a:spcPct val="90000"/>
              </a:lnSpc>
            </a:pPr>
            <a:r>
              <a:rPr lang="en-US" smtClean="0"/>
              <a:t>The </a:t>
            </a:r>
            <a:r>
              <a:rPr lang="en-US" b="1" smtClean="0">
                <a:latin typeface="Courier New" pitchFamily="49" charset="0"/>
              </a:rPr>
              <a:t>SmallChange</a:t>
            </a:r>
            <a:r>
              <a:rPr lang="en-US" smtClean="0"/>
              <a:t> and </a:t>
            </a:r>
            <a:r>
              <a:rPr lang="en-US" b="1" smtClean="0">
                <a:latin typeface="Courier New" pitchFamily="49" charset="0"/>
              </a:rPr>
              <a:t>LargeChange</a:t>
            </a:r>
            <a:r>
              <a:rPr lang="en-US" smtClean="0"/>
              <a:t> properties define the magnitude of change</a:t>
            </a:r>
          </a:p>
          <a:p>
            <a:pPr eaLnBrk="1" hangingPunct="1">
              <a:lnSpc>
                <a:spcPct val="90000"/>
              </a:lnSpc>
            </a:pPr>
            <a:r>
              <a:rPr lang="en-US" smtClean="0"/>
              <a:t>The </a:t>
            </a:r>
            <a:r>
              <a:rPr lang="en-US" b="1" smtClean="0">
                <a:latin typeface="Courier New" pitchFamily="49" charset="0"/>
              </a:rPr>
              <a:t>Scroll</a:t>
            </a:r>
            <a:r>
              <a:rPr lang="en-US" smtClean="0"/>
              <a:t> event fires while scrolling</a:t>
            </a:r>
          </a:p>
          <a:p>
            <a:pPr eaLnBrk="1" hangingPunct="1">
              <a:lnSpc>
                <a:spcPct val="90000"/>
              </a:lnSpc>
            </a:pPr>
            <a:r>
              <a:rPr lang="en-US" smtClean="0"/>
              <a:t>The </a:t>
            </a:r>
            <a:r>
              <a:rPr lang="en-US" b="1" smtClean="0">
                <a:latin typeface="Courier New" pitchFamily="49" charset="0"/>
              </a:rPr>
              <a:t>ValueChanged</a:t>
            </a:r>
            <a:r>
              <a:rPr lang="en-US" smtClean="0"/>
              <a:t> event fires when scrolling is complete and the value changes</a:t>
            </a:r>
          </a:p>
        </p:txBody>
      </p:sp>
      <p:sp>
        <p:nvSpPr>
          <p:cNvPr id="4" name="Rectangle 3"/>
          <p:cNvSpPr/>
          <p:nvPr/>
        </p:nvSpPr>
        <p:spPr>
          <a:xfrm>
            <a:off x="7526249" y="6581001"/>
            <a:ext cx="1617751" cy="276999"/>
          </a:xfrm>
          <a:prstGeom prst="rect">
            <a:avLst/>
          </a:prstGeom>
        </p:spPr>
        <p:txBody>
          <a:bodyPr wrap="none">
            <a:spAutoFit/>
          </a:bodyPr>
          <a:lstStyle/>
          <a:p>
            <a:r>
              <a:rPr lang="en-US" sz="1200" b="0" dirty="0" smtClean="0"/>
              <a:t>8/13/2013 </a:t>
            </a:r>
            <a:r>
              <a:rPr lang="en-US" sz="1200" b="0" dirty="0"/>
              <a:t>11:40 AM</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026"/>
          <p:cNvSpPr>
            <a:spLocks noGrp="1" noChangeArrowheads="1"/>
          </p:cNvSpPr>
          <p:nvPr>
            <p:ph type="title"/>
          </p:nvPr>
        </p:nvSpPr>
        <p:spPr/>
        <p:txBody>
          <a:bodyPr/>
          <a:lstStyle/>
          <a:p>
            <a:pPr eaLnBrk="1" hangingPunct="1"/>
            <a:r>
              <a:rPr lang="en-US" sz="3200" dirty="0" smtClean="0"/>
              <a:t>Changing the Value Property of a Vertical Scroll Bar</a:t>
            </a:r>
          </a:p>
        </p:txBody>
      </p:sp>
      <p:pic>
        <p:nvPicPr>
          <p:cNvPr id="34819" name="Picture 1029" descr="C07F019"/>
          <p:cNvPicPr>
            <a:picLocks noChangeAspect="1" noChangeArrowheads="1"/>
          </p:cNvPicPr>
          <p:nvPr/>
        </p:nvPicPr>
        <p:blipFill>
          <a:blip r:embed="rId3" cstate="print"/>
          <a:srcRect/>
          <a:stretch>
            <a:fillRect/>
          </a:stretch>
        </p:blipFill>
        <p:spPr bwMode="auto">
          <a:xfrm>
            <a:off x="1295400" y="1981200"/>
            <a:ext cx="5562600" cy="4102100"/>
          </a:xfrm>
          <a:prstGeom prst="rect">
            <a:avLst/>
          </a:prstGeom>
          <a:noFill/>
          <a:ln w="9525">
            <a:noFill/>
            <a:miter lim="800000"/>
            <a:headEnd/>
            <a:tailEnd/>
          </a:ln>
        </p:spPr>
      </p:pic>
      <p:sp>
        <p:nvSpPr>
          <p:cNvPr id="4" name="Rectangle 3"/>
          <p:cNvSpPr/>
          <p:nvPr/>
        </p:nvSpPr>
        <p:spPr>
          <a:xfrm>
            <a:off x="7526249" y="6581001"/>
            <a:ext cx="1617751" cy="276999"/>
          </a:xfrm>
          <a:prstGeom prst="rect">
            <a:avLst/>
          </a:prstGeom>
        </p:spPr>
        <p:txBody>
          <a:bodyPr wrap="none">
            <a:spAutoFit/>
          </a:bodyPr>
          <a:lstStyle/>
          <a:p>
            <a:r>
              <a:rPr lang="en-US" sz="1200" b="0" dirty="0" smtClean="0"/>
              <a:t>8/13/2013 </a:t>
            </a:r>
            <a:r>
              <a:rPr lang="en-US" sz="1200" b="0" dirty="0"/>
              <a:t>11:40 AM</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sz="2800" dirty="0" smtClean="0"/>
              <a:t>The Maximum and Minimum Properties of a Vertical Scroll Bar</a:t>
            </a:r>
            <a:endParaRPr lang="en-US" sz="2400" dirty="0" smtClean="0"/>
          </a:p>
        </p:txBody>
      </p:sp>
      <p:pic>
        <p:nvPicPr>
          <p:cNvPr id="35843" name="Picture 5" descr="C07F020"/>
          <p:cNvPicPr>
            <a:picLocks noChangeAspect="1" noChangeArrowheads="1"/>
          </p:cNvPicPr>
          <p:nvPr/>
        </p:nvPicPr>
        <p:blipFill>
          <a:blip r:embed="rId3" cstate="print"/>
          <a:srcRect/>
          <a:stretch>
            <a:fillRect/>
          </a:stretch>
        </p:blipFill>
        <p:spPr bwMode="auto">
          <a:xfrm>
            <a:off x="1295400" y="1905000"/>
            <a:ext cx="4132263" cy="4267200"/>
          </a:xfrm>
          <a:prstGeom prst="rect">
            <a:avLst/>
          </a:prstGeom>
          <a:noFill/>
          <a:ln w="9525">
            <a:noFill/>
            <a:miter lim="800000"/>
            <a:headEnd/>
            <a:tailEnd/>
          </a:ln>
        </p:spPr>
      </p:pic>
      <p:sp>
        <p:nvSpPr>
          <p:cNvPr id="4" name="Rectangle 3"/>
          <p:cNvSpPr/>
          <p:nvPr/>
        </p:nvSpPr>
        <p:spPr>
          <a:xfrm>
            <a:off x="7526249" y="6581001"/>
            <a:ext cx="1617751" cy="276999"/>
          </a:xfrm>
          <a:prstGeom prst="rect">
            <a:avLst/>
          </a:prstGeom>
        </p:spPr>
        <p:txBody>
          <a:bodyPr wrap="none">
            <a:spAutoFit/>
          </a:bodyPr>
          <a:lstStyle/>
          <a:p>
            <a:r>
              <a:rPr lang="en-US" sz="1200" b="0" dirty="0" smtClean="0"/>
              <a:t>8/13/2013 </a:t>
            </a:r>
            <a:r>
              <a:rPr lang="en-US" sz="1200" b="0" dirty="0"/>
              <a:t>11:40 AM</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b="1" smtClean="0">
                <a:latin typeface="Courier New" pitchFamily="49" charset="0"/>
              </a:rPr>
              <a:t>Scroll</a:t>
            </a:r>
            <a:r>
              <a:rPr lang="en-US" smtClean="0"/>
              <a:t> Event (Example)</a:t>
            </a:r>
          </a:p>
        </p:txBody>
      </p:sp>
      <p:sp>
        <p:nvSpPr>
          <p:cNvPr id="36867" name="Rectangle 3"/>
          <p:cNvSpPr>
            <a:spLocks noGrp="1" noChangeArrowheads="1"/>
          </p:cNvSpPr>
          <p:nvPr>
            <p:ph type="body" idx="1"/>
          </p:nvPr>
        </p:nvSpPr>
        <p:spPr/>
        <p:txBody>
          <a:bodyPr/>
          <a:lstStyle/>
          <a:p>
            <a:pPr eaLnBrk="1" hangingPunct="1">
              <a:lnSpc>
                <a:spcPct val="80000"/>
              </a:lnSpc>
            </a:pPr>
            <a:r>
              <a:rPr lang="en-US" dirty="0" smtClean="0"/>
              <a:t>Display scroll bar values</a:t>
            </a:r>
            <a:endParaRPr lang="en-US" sz="2400" dirty="0" smtClean="0"/>
          </a:p>
          <a:p>
            <a:pPr lvl="1" eaLnBrk="1" hangingPunct="1">
              <a:lnSpc>
                <a:spcPct val="80000"/>
              </a:lnSpc>
              <a:buFont typeface="Wingdings" pitchFamily="2" charset="2"/>
              <a:buNone/>
            </a:pPr>
            <a:r>
              <a:rPr lang="en-US" sz="2100" b="1" dirty="0">
                <a:latin typeface="Courier New" pitchFamily="49" charset="0"/>
              </a:rPr>
              <a:t/>
            </a:r>
            <a:br>
              <a:rPr lang="en-US" sz="2100" b="1" dirty="0">
                <a:latin typeface="Courier New" pitchFamily="49" charset="0"/>
              </a:rPr>
            </a:br>
            <a:r>
              <a:rPr lang="en-US" sz="2100" b="1" dirty="0" smtClean="0">
                <a:solidFill>
                  <a:srgbClr val="0070C0"/>
                </a:solidFill>
                <a:latin typeface="Courier New" pitchFamily="49" charset="0"/>
              </a:rPr>
              <a:t>private void </a:t>
            </a:r>
            <a:r>
              <a:rPr lang="en-US" sz="2100" b="1" dirty="0" err="1" smtClean="0">
                <a:latin typeface="Courier New" pitchFamily="49" charset="0"/>
              </a:rPr>
              <a:t>vsbDemo_Scroll</a:t>
            </a:r>
            <a:r>
              <a:rPr lang="en-US" sz="2100" b="1" dirty="0" smtClean="0">
                <a:latin typeface="Courier New" pitchFamily="49" charset="0"/>
              </a:rPr>
              <a:t>( _</a:t>
            </a:r>
            <a:br>
              <a:rPr lang="en-US" sz="2100" b="1" dirty="0" smtClean="0">
                <a:latin typeface="Courier New" pitchFamily="49" charset="0"/>
              </a:rPr>
            </a:br>
            <a:r>
              <a:rPr lang="en-US" sz="2100" b="1" dirty="0" smtClean="0">
                <a:latin typeface="Courier New" pitchFamily="49" charset="0"/>
              </a:rPr>
              <a:t>  </a:t>
            </a:r>
            <a:r>
              <a:rPr lang="en-US" sz="2100" b="1" dirty="0" smtClean="0">
                <a:solidFill>
                  <a:srgbClr val="0070C0"/>
                </a:solidFill>
                <a:latin typeface="Courier New" pitchFamily="49" charset="0"/>
              </a:rPr>
              <a:t>object</a:t>
            </a:r>
            <a:r>
              <a:rPr lang="en-US" sz="2100" b="1" dirty="0" smtClean="0">
                <a:solidFill>
                  <a:srgbClr val="0070C0"/>
                </a:solidFill>
                <a:latin typeface="Courier New" pitchFamily="49" charset="0"/>
              </a:rPr>
              <a:t> </a:t>
            </a:r>
            <a:r>
              <a:rPr lang="en-US" sz="2100" b="1" dirty="0" smtClean="0">
                <a:latin typeface="Courier New" pitchFamily="49" charset="0"/>
              </a:rPr>
              <a:t>sender, </a:t>
            </a:r>
            <a:r>
              <a:rPr lang="en-US" sz="2100" b="1" dirty="0" smtClean="0">
                <a:latin typeface="Courier New" pitchFamily="49" charset="0"/>
              </a:rPr>
              <a:t>_</a:t>
            </a:r>
          </a:p>
          <a:p>
            <a:pPr lvl="1" eaLnBrk="1" hangingPunct="1">
              <a:lnSpc>
                <a:spcPct val="80000"/>
              </a:lnSpc>
              <a:buNone/>
            </a:pPr>
            <a:r>
              <a:rPr lang="en-US" sz="2100" b="1" dirty="0" smtClean="0">
                <a:latin typeface="Courier New" pitchFamily="49" charset="0"/>
              </a:rPr>
              <a:t>    </a:t>
            </a:r>
            <a:r>
              <a:rPr lang="en-US" sz="2100" b="1" dirty="0" err="1" smtClean="0">
                <a:latin typeface="Courier New" pitchFamily="49" charset="0"/>
              </a:rPr>
              <a:t>System.Windows.Forms.</a:t>
            </a:r>
            <a:r>
              <a:rPr lang="en-US" sz="2100" b="1" dirty="0" err="1" smtClean="0">
                <a:solidFill>
                  <a:srgbClr val="00B0F0"/>
                </a:solidFill>
                <a:latin typeface="Courier New" pitchFamily="49" charset="0"/>
              </a:rPr>
              <a:t>ScrollEventArgs</a:t>
            </a:r>
            <a:r>
              <a:rPr lang="en-US" sz="2100" b="1" dirty="0" smtClean="0">
                <a:latin typeface="Courier New" pitchFamily="49" charset="0"/>
              </a:rPr>
              <a:t> </a:t>
            </a:r>
            <a:r>
              <a:rPr lang="en-US" sz="2100" b="1" dirty="0" smtClean="0">
                <a:latin typeface="Courier New" pitchFamily="49" charset="0"/>
              </a:rPr>
              <a:t>e)</a:t>
            </a:r>
            <a:endParaRPr lang="en-US" sz="2100" b="1" dirty="0" smtClean="0">
              <a:latin typeface="Courier New" pitchFamily="49" charset="0"/>
            </a:endParaRPr>
          </a:p>
          <a:p>
            <a:pPr lvl="1" eaLnBrk="1" hangingPunct="1">
              <a:lnSpc>
                <a:spcPct val="80000"/>
              </a:lnSpc>
              <a:buFont typeface="Wingdings" pitchFamily="2" charset="2"/>
              <a:buNone/>
            </a:pPr>
            <a:r>
              <a:rPr lang="en-US" sz="2100" b="1" dirty="0" smtClean="0">
                <a:latin typeface="Courier New" pitchFamily="49" charset="0"/>
              </a:rPr>
              <a:t>  {</a:t>
            </a:r>
            <a:r>
              <a:rPr lang="en-US" sz="2100" b="1" dirty="0" smtClean="0">
                <a:latin typeface="Courier New" pitchFamily="49" charset="0"/>
              </a:rPr>
              <a:t> </a:t>
            </a:r>
            <a:endParaRPr lang="en-US" sz="2100" b="1" dirty="0" smtClean="0">
              <a:latin typeface="Courier New" pitchFamily="49" charset="0"/>
            </a:endParaRPr>
          </a:p>
          <a:p>
            <a:pPr lvl="1" eaLnBrk="1" hangingPunct="1">
              <a:lnSpc>
                <a:spcPct val="80000"/>
              </a:lnSpc>
              <a:buFont typeface="Wingdings" pitchFamily="2" charset="2"/>
              <a:buNone/>
            </a:pPr>
            <a:r>
              <a:rPr lang="en-US" sz="2100" b="1" dirty="0" smtClean="0">
                <a:latin typeface="Courier New" pitchFamily="49" charset="0"/>
              </a:rPr>
              <a:t>    </a:t>
            </a:r>
            <a:r>
              <a:rPr lang="en-US" sz="2100" b="1" dirty="0" err="1" smtClean="0">
                <a:latin typeface="Courier New" pitchFamily="49" charset="0"/>
              </a:rPr>
              <a:t>txtValue.Text</a:t>
            </a:r>
            <a:r>
              <a:rPr lang="en-US" sz="2100" b="1" dirty="0" smtClean="0">
                <a:latin typeface="Courier New" pitchFamily="49" charset="0"/>
              </a:rPr>
              <a:t> = </a:t>
            </a:r>
            <a:r>
              <a:rPr lang="en-US" sz="2100" b="1" dirty="0" err="1" smtClean="0">
                <a:latin typeface="Courier New" pitchFamily="49" charset="0"/>
              </a:rPr>
              <a:t>vsbDemo.Value.ToString</a:t>
            </a:r>
            <a:r>
              <a:rPr lang="en-US" sz="2100" b="1" dirty="0" smtClean="0">
                <a:latin typeface="Courier New" pitchFamily="49" charset="0"/>
              </a:rPr>
              <a:t>;</a:t>
            </a:r>
            <a:endParaRPr lang="en-US" sz="2100" b="1" dirty="0" smtClean="0">
              <a:latin typeface="Courier New" pitchFamily="49" charset="0"/>
            </a:endParaRPr>
          </a:p>
          <a:p>
            <a:pPr lvl="1" eaLnBrk="1" hangingPunct="1">
              <a:lnSpc>
                <a:spcPct val="80000"/>
              </a:lnSpc>
              <a:buFont typeface="Wingdings" pitchFamily="2" charset="2"/>
              <a:buNone/>
            </a:pPr>
            <a:r>
              <a:rPr lang="en-US" sz="2100" b="1" dirty="0" smtClean="0">
                <a:latin typeface="Courier New" pitchFamily="49" charset="0"/>
              </a:rPr>
              <a:t>    </a:t>
            </a:r>
            <a:r>
              <a:rPr lang="en-US" sz="2100" b="1" dirty="0" err="1" smtClean="0">
                <a:latin typeface="Courier New" pitchFamily="49" charset="0"/>
              </a:rPr>
              <a:t>txtOldValue.Text</a:t>
            </a:r>
            <a:r>
              <a:rPr lang="en-US" sz="2100" b="1" dirty="0" smtClean="0">
                <a:latin typeface="Courier New" pitchFamily="49" charset="0"/>
              </a:rPr>
              <a:t> = </a:t>
            </a:r>
            <a:r>
              <a:rPr lang="en-US" sz="2100" b="1" dirty="0" err="1" smtClean="0">
                <a:latin typeface="Courier New" pitchFamily="49" charset="0"/>
              </a:rPr>
              <a:t>e.OldValue.ToString</a:t>
            </a:r>
            <a:r>
              <a:rPr lang="en-US" sz="2100" b="1" dirty="0" smtClean="0">
                <a:latin typeface="Courier New" pitchFamily="49" charset="0"/>
              </a:rPr>
              <a:t>;</a:t>
            </a:r>
            <a:endParaRPr lang="en-US" sz="2100" b="1" dirty="0" smtClean="0">
              <a:latin typeface="Courier New" pitchFamily="49" charset="0"/>
            </a:endParaRPr>
          </a:p>
          <a:p>
            <a:pPr lvl="1" eaLnBrk="1" hangingPunct="1">
              <a:lnSpc>
                <a:spcPct val="80000"/>
              </a:lnSpc>
              <a:buFont typeface="Wingdings" pitchFamily="2" charset="2"/>
              <a:buNone/>
            </a:pPr>
            <a:r>
              <a:rPr lang="en-US" sz="2100" b="1" dirty="0" smtClean="0">
                <a:latin typeface="Courier New" pitchFamily="49" charset="0"/>
              </a:rPr>
              <a:t>    </a:t>
            </a:r>
            <a:r>
              <a:rPr lang="en-US" sz="2100" b="1" dirty="0" err="1" smtClean="0">
                <a:latin typeface="Courier New" pitchFamily="49" charset="0"/>
              </a:rPr>
              <a:t>txtNewValue.Text</a:t>
            </a:r>
            <a:r>
              <a:rPr lang="en-US" sz="2100" b="1" dirty="0" smtClean="0">
                <a:latin typeface="Courier New" pitchFamily="49" charset="0"/>
              </a:rPr>
              <a:t> = </a:t>
            </a:r>
            <a:r>
              <a:rPr lang="en-US" sz="2100" b="1" dirty="0" err="1" smtClean="0">
                <a:latin typeface="Courier New" pitchFamily="49" charset="0"/>
              </a:rPr>
              <a:t>e.NewValue.ToString</a:t>
            </a:r>
            <a:r>
              <a:rPr lang="en-US" sz="2100" b="1" dirty="0" smtClean="0">
                <a:latin typeface="Courier New" pitchFamily="49" charset="0"/>
              </a:rPr>
              <a:t>;</a:t>
            </a:r>
            <a:r>
              <a:rPr lang="en-US" sz="2100" b="1" dirty="0" smtClean="0">
                <a:latin typeface="Courier New" pitchFamily="49" charset="0"/>
              </a:rPr>
              <a:t/>
            </a:r>
            <a:br>
              <a:rPr lang="en-US" sz="2100" b="1" dirty="0" smtClean="0">
                <a:latin typeface="Courier New" pitchFamily="49" charset="0"/>
              </a:rPr>
            </a:br>
            <a:r>
              <a:rPr lang="en-US" sz="2100" b="1" dirty="0" smtClean="0">
                <a:latin typeface="Courier New" pitchFamily="49" charset="0"/>
              </a:rPr>
              <a:t>} </a:t>
            </a:r>
            <a:r>
              <a:rPr lang="en-US" sz="2100" b="1" dirty="0" smtClean="0">
                <a:solidFill>
                  <a:srgbClr val="00B050"/>
                </a:solidFill>
                <a:latin typeface="Courier New" pitchFamily="49" charset="0"/>
              </a:rPr>
              <a:t>// end </a:t>
            </a:r>
            <a:r>
              <a:rPr lang="en-US" sz="2100" b="1" dirty="0" err="1" smtClean="0">
                <a:solidFill>
                  <a:srgbClr val="00B050"/>
                </a:solidFill>
                <a:latin typeface="Courier New" pitchFamily="49" charset="0"/>
              </a:rPr>
              <a:t>vsbDemo</a:t>
            </a:r>
            <a:endParaRPr lang="en-US" sz="2100" b="1" dirty="0" smtClean="0">
              <a:solidFill>
                <a:srgbClr val="00B050"/>
              </a:solidFill>
              <a:latin typeface="Courier New" pitchFamily="49" charset="0"/>
            </a:endParaRPr>
          </a:p>
          <a:p>
            <a:pPr eaLnBrk="1" hangingPunct="1">
              <a:lnSpc>
                <a:spcPct val="80000"/>
              </a:lnSpc>
            </a:pPr>
            <a:endParaRPr lang="en-US" sz="2400" b="1" dirty="0" smtClean="0">
              <a:latin typeface="Courier New" pitchFamily="49" charset="0"/>
            </a:endParaRPr>
          </a:p>
        </p:txBody>
      </p:sp>
      <p:sp>
        <p:nvSpPr>
          <p:cNvPr id="4" name="Rectangle 3"/>
          <p:cNvSpPr/>
          <p:nvPr/>
        </p:nvSpPr>
        <p:spPr>
          <a:xfrm>
            <a:off x="7526249" y="6581001"/>
            <a:ext cx="1617751" cy="276999"/>
          </a:xfrm>
          <a:prstGeom prst="rect">
            <a:avLst/>
          </a:prstGeom>
        </p:spPr>
        <p:txBody>
          <a:bodyPr wrap="none">
            <a:spAutoFit/>
          </a:bodyPr>
          <a:lstStyle/>
          <a:p>
            <a:r>
              <a:rPr lang="en-US" sz="1200" b="0" dirty="0" smtClean="0"/>
              <a:t>8/13/2013 </a:t>
            </a:r>
            <a:r>
              <a:rPr lang="en-US" sz="1200" b="0" dirty="0"/>
              <a:t>11:40 AM</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lstStyle/>
          <a:p>
            <a:r>
              <a:rPr lang="en-US" dirty="0" smtClean="0"/>
              <a:t>To understand how to us some additional VB tools in handling exceptions</a:t>
            </a:r>
          </a:p>
          <a:p>
            <a:pPr lvl="1"/>
            <a:r>
              <a:rPr lang="en-US" dirty="0" smtClean="0"/>
              <a:t>Masked textboxes</a:t>
            </a:r>
          </a:p>
          <a:p>
            <a:pPr lvl="1"/>
            <a:r>
              <a:rPr lang="en-US" dirty="0" smtClean="0"/>
              <a:t>Check boxes</a:t>
            </a:r>
          </a:p>
          <a:p>
            <a:pPr lvl="1"/>
            <a:r>
              <a:rPr lang="en-US" dirty="0" smtClean="0"/>
              <a:t>Scrolling tools later to be used with List Boxes and Combo Boxes</a:t>
            </a:r>
          </a:p>
          <a:p>
            <a:endParaRPr lang="en-US" dirty="0"/>
          </a:p>
        </p:txBody>
      </p:sp>
      <p:sp>
        <p:nvSpPr>
          <p:cNvPr id="4" name="Rectangle 3"/>
          <p:cNvSpPr/>
          <p:nvPr/>
        </p:nvSpPr>
        <p:spPr>
          <a:xfrm>
            <a:off x="7526249" y="6581001"/>
            <a:ext cx="1617751" cy="276999"/>
          </a:xfrm>
          <a:prstGeom prst="rect">
            <a:avLst/>
          </a:prstGeom>
        </p:spPr>
        <p:txBody>
          <a:bodyPr wrap="none">
            <a:spAutoFit/>
          </a:bodyPr>
          <a:lstStyle/>
          <a:p>
            <a:r>
              <a:rPr lang="en-US" sz="1200" b="0" dirty="0" smtClean="0"/>
              <a:t>8/13/2013 </a:t>
            </a:r>
            <a:r>
              <a:rPr lang="en-US" sz="1200" b="0" dirty="0"/>
              <a:t>11:40 AM</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Masked textboxes</a:t>
            </a:r>
            <a:endParaRPr lang="en-US" dirty="0"/>
          </a:p>
        </p:txBody>
      </p:sp>
      <p:sp>
        <p:nvSpPr>
          <p:cNvPr id="3" name="Content Placeholder 2"/>
          <p:cNvSpPr>
            <a:spLocks noGrp="1"/>
          </p:cNvSpPr>
          <p:nvPr>
            <p:ph idx="1"/>
          </p:nvPr>
        </p:nvSpPr>
        <p:spPr/>
        <p:txBody>
          <a:bodyPr/>
          <a:lstStyle/>
          <a:p>
            <a:r>
              <a:rPr lang="en-US" dirty="0" smtClean="0"/>
              <a:t>Similar </a:t>
            </a:r>
            <a:r>
              <a:rPr lang="en-US" dirty="0" smtClean="0"/>
              <a:t>to what you can do with a typical database tool</a:t>
            </a:r>
          </a:p>
          <a:p>
            <a:r>
              <a:rPr lang="en-US" dirty="0" smtClean="0"/>
              <a:t>Forces user entries to comply with a specific format </a:t>
            </a:r>
          </a:p>
          <a:p>
            <a:pPr lvl="1"/>
            <a:r>
              <a:rPr lang="en-US" dirty="0" smtClean="0"/>
              <a:t>User can’t leave the control until a valid entry has been made (valid in terms of the mask)</a:t>
            </a:r>
          </a:p>
          <a:p>
            <a:r>
              <a:rPr lang="en-US" dirty="0" smtClean="0"/>
              <a:t>Masks are best used with things like dates, phone numbers, zip codes and the like</a:t>
            </a:r>
            <a:endParaRPr lang="en-US" dirty="0"/>
          </a:p>
        </p:txBody>
      </p:sp>
      <p:sp>
        <p:nvSpPr>
          <p:cNvPr id="4" name="Rectangle 3"/>
          <p:cNvSpPr/>
          <p:nvPr/>
        </p:nvSpPr>
        <p:spPr>
          <a:xfrm>
            <a:off x="7526249" y="6581001"/>
            <a:ext cx="1617751" cy="276999"/>
          </a:xfrm>
          <a:prstGeom prst="rect">
            <a:avLst/>
          </a:prstGeom>
        </p:spPr>
        <p:txBody>
          <a:bodyPr wrap="none">
            <a:spAutoFit/>
          </a:bodyPr>
          <a:lstStyle/>
          <a:p>
            <a:r>
              <a:rPr lang="en-US" sz="1200" b="0" dirty="0" smtClean="0"/>
              <a:t>8/13/2013 </a:t>
            </a:r>
            <a:r>
              <a:rPr lang="en-US" sz="1200" b="0" dirty="0"/>
              <a:t>11:40 AM</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Two Useful Properties of Mask Boxes</a:t>
            </a:r>
            <a:endParaRPr lang="en-US" dirty="0"/>
          </a:p>
        </p:txBody>
      </p:sp>
      <p:sp>
        <p:nvSpPr>
          <p:cNvPr id="5" name="Content Placeholder 4"/>
          <p:cNvSpPr>
            <a:spLocks noGrp="1"/>
          </p:cNvSpPr>
          <p:nvPr>
            <p:ph idx="1"/>
          </p:nvPr>
        </p:nvSpPr>
        <p:spPr>
          <a:xfrm>
            <a:off x="1182688" y="1219200"/>
            <a:ext cx="7772400" cy="5029200"/>
          </a:xfrm>
        </p:spPr>
        <p:txBody>
          <a:bodyPr/>
          <a:lstStyle/>
          <a:p>
            <a:r>
              <a:rPr lang="en-US" dirty="0" smtClean="0"/>
              <a:t>The Mask Property –</a:t>
            </a:r>
          </a:p>
          <a:p>
            <a:pPr lvl="1"/>
            <a:r>
              <a:rPr lang="en-US" dirty="0" smtClean="0"/>
              <a:t>You set the mask you want to force the format for a given text box</a:t>
            </a:r>
          </a:p>
          <a:p>
            <a:pPr lvl="1"/>
            <a:r>
              <a:rPr lang="en-US" dirty="0" smtClean="0"/>
              <a:t>This then becomes a type validation mechanism that you do not have to code</a:t>
            </a:r>
          </a:p>
          <a:p>
            <a:r>
              <a:rPr lang="en-US" dirty="0" smtClean="0"/>
              <a:t>The </a:t>
            </a:r>
            <a:r>
              <a:rPr lang="en-US" dirty="0" err="1" smtClean="0"/>
              <a:t>ValidatingType</a:t>
            </a:r>
            <a:r>
              <a:rPr lang="en-US" dirty="0" smtClean="0"/>
              <a:t> Property –</a:t>
            </a:r>
          </a:p>
          <a:p>
            <a:pPr lvl="1"/>
            <a:r>
              <a:rPr lang="en-US" dirty="0" smtClean="0"/>
              <a:t>The code generated  for this control allows you to set this property to a data type such as Date or Decimal to even further restrict what the user is allowed to enter</a:t>
            </a:r>
          </a:p>
          <a:p>
            <a:pPr lvl="1"/>
            <a:r>
              <a:rPr lang="en-US" dirty="0" smtClean="0"/>
              <a:t>But YOU have to set the property by writing code to do so</a:t>
            </a:r>
          </a:p>
        </p:txBody>
      </p:sp>
      <p:sp>
        <p:nvSpPr>
          <p:cNvPr id="6" name="Rectangle 5"/>
          <p:cNvSpPr/>
          <p:nvPr/>
        </p:nvSpPr>
        <p:spPr>
          <a:xfrm>
            <a:off x="7526249" y="6581001"/>
            <a:ext cx="1617751" cy="276999"/>
          </a:xfrm>
          <a:prstGeom prst="rect">
            <a:avLst/>
          </a:prstGeom>
        </p:spPr>
        <p:txBody>
          <a:bodyPr wrap="none">
            <a:spAutoFit/>
          </a:bodyPr>
          <a:lstStyle/>
          <a:p>
            <a:r>
              <a:rPr lang="en-US" sz="1200" b="0" dirty="0" smtClean="0"/>
              <a:t>8/13/2013 </a:t>
            </a:r>
            <a:r>
              <a:rPr lang="en-US" sz="1200" b="0" dirty="0"/>
              <a:t>11:40 AM</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You may STILL need to do more work …</a:t>
            </a:r>
            <a:endParaRPr lang="en-US" sz="3200" dirty="0"/>
          </a:p>
        </p:txBody>
      </p:sp>
      <p:sp>
        <p:nvSpPr>
          <p:cNvPr id="3" name="Content Placeholder 2"/>
          <p:cNvSpPr>
            <a:spLocks noGrp="1"/>
          </p:cNvSpPr>
          <p:nvPr>
            <p:ph idx="1"/>
          </p:nvPr>
        </p:nvSpPr>
        <p:spPr/>
        <p:txBody>
          <a:bodyPr/>
          <a:lstStyle/>
          <a:p>
            <a:r>
              <a:rPr lang="en-US" dirty="0" smtClean="0"/>
              <a:t>You can do this by coding the </a:t>
            </a:r>
          </a:p>
          <a:p>
            <a:pPr>
              <a:buNone/>
            </a:pPr>
            <a:r>
              <a:rPr lang="en-US" dirty="0" smtClean="0"/>
              <a:t>       </a:t>
            </a:r>
            <a:r>
              <a:rPr lang="en-US" b="1" dirty="0" err="1" smtClean="0">
                <a:latin typeface="Courier New" pitchFamily="49" charset="0"/>
                <a:cs typeface="Courier New" pitchFamily="49" charset="0"/>
              </a:rPr>
              <a:t>TypeValidationComplete</a:t>
            </a:r>
            <a:endParaRPr lang="en-US" b="1" dirty="0" smtClean="0">
              <a:latin typeface="Courier New" pitchFamily="49" charset="0"/>
              <a:cs typeface="Courier New" pitchFamily="49" charset="0"/>
            </a:endParaRPr>
          </a:p>
          <a:p>
            <a:pPr>
              <a:buNone/>
            </a:pPr>
            <a:r>
              <a:rPr lang="en-US" dirty="0" smtClean="0"/>
              <a:t>    Handler for the control -- -- -- </a:t>
            </a:r>
            <a:r>
              <a:rPr lang="en-US" dirty="0" smtClean="0">
                <a:sym typeface="Wingdings" pitchFamily="2" charset="2"/>
              </a:rPr>
              <a:t></a:t>
            </a:r>
            <a:endParaRPr lang="en-US" dirty="0"/>
          </a:p>
        </p:txBody>
      </p:sp>
      <p:sp>
        <p:nvSpPr>
          <p:cNvPr id="4" name="Rectangle 3"/>
          <p:cNvSpPr/>
          <p:nvPr/>
        </p:nvSpPr>
        <p:spPr>
          <a:xfrm>
            <a:off x="7526249" y="6581001"/>
            <a:ext cx="1617751" cy="276999"/>
          </a:xfrm>
          <a:prstGeom prst="rect">
            <a:avLst/>
          </a:prstGeom>
        </p:spPr>
        <p:txBody>
          <a:bodyPr wrap="none">
            <a:spAutoFit/>
          </a:bodyPr>
          <a:lstStyle/>
          <a:p>
            <a:r>
              <a:rPr lang="en-US" sz="1200" b="0" dirty="0" smtClean="0"/>
              <a:t>8/13/2013 </a:t>
            </a:r>
            <a:r>
              <a:rPr lang="en-US" sz="1200" b="0" dirty="0"/>
              <a:t>11:40 AM</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6982" name="Object 6"/>
          <p:cNvGraphicFramePr>
            <a:graphicFrameLocks noChangeAspect="1"/>
          </p:cNvGraphicFramePr>
          <p:nvPr/>
        </p:nvGraphicFramePr>
        <p:xfrm>
          <a:off x="749300" y="533400"/>
          <a:ext cx="8394700" cy="774700"/>
        </p:xfrm>
        <a:graphic>
          <a:graphicData uri="http://schemas.openxmlformats.org/presentationml/2006/ole">
            <mc:AlternateContent xmlns:mc="http://schemas.openxmlformats.org/markup-compatibility/2006">
              <mc:Choice xmlns:v="urn:schemas-microsoft-com:vml" Requires="v">
                <p:oleObj spid="_x0000_s375812" name="Document" r:id="rId3" imgW="7370125" imgH="681748" progId="Word.Document.8">
                  <p:embed/>
                </p:oleObj>
              </mc:Choice>
              <mc:Fallback>
                <p:oleObj name="Document" r:id="rId3" imgW="7370125" imgH="681748" progId="Word.Document.8">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300" y="533400"/>
                        <a:ext cx="8394700" cy="7747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26983" name="Picture 7" descr="Figure 07-15"/>
          <p:cNvPicPr>
            <a:picLocks noChangeAspect="1" noChangeArrowheads="1"/>
          </p:cNvPicPr>
          <p:nvPr/>
        </p:nvPicPr>
        <p:blipFill>
          <a:blip r:embed="rId5" cstate="print"/>
          <a:srcRect/>
          <a:stretch>
            <a:fillRect/>
          </a:stretch>
        </p:blipFill>
        <p:spPr bwMode="auto">
          <a:xfrm>
            <a:off x="2819400" y="1600200"/>
            <a:ext cx="2889250" cy="2671763"/>
          </a:xfrm>
          <a:prstGeom prst="rect">
            <a:avLst/>
          </a:prstGeom>
          <a:noFill/>
          <a:ln w="9525">
            <a:noFill/>
            <a:miter lim="800000"/>
            <a:headEnd/>
            <a:tailEnd/>
          </a:ln>
        </p:spPr>
      </p:pic>
      <p:sp>
        <p:nvSpPr>
          <p:cNvPr id="4" name="Rectangle 3"/>
          <p:cNvSpPr/>
          <p:nvPr/>
        </p:nvSpPr>
        <p:spPr>
          <a:xfrm>
            <a:off x="7526249" y="6581001"/>
            <a:ext cx="1617751" cy="276999"/>
          </a:xfrm>
          <a:prstGeom prst="rect">
            <a:avLst/>
          </a:prstGeom>
        </p:spPr>
        <p:txBody>
          <a:bodyPr wrap="none">
            <a:spAutoFit/>
          </a:bodyPr>
          <a:lstStyle/>
          <a:p>
            <a:r>
              <a:rPr lang="en-US" sz="1200" b="0" dirty="0" smtClean="0"/>
              <a:t>8/13/2013 </a:t>
            </a:r>
            <a:r>
              <a:rPr lang="en-US" sz="1200" b="0" dirty="0"/>
              <a:t>11:40 AM</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8004" name="Object 4"/>
          <p:cNvGraphicFramePr>
            <a:graphicFrameLocks noChangeAspect="1"/>
          </p:cNvGraphicFramePr>
          <p:nvPr/>
        </p:nvGraphicFramePr>
        <p:xfrm>
          <a:off x="838200" y="381000"/>
          <a:ext cx="7531100" cy="4000500"/>
        </p:xfrm>
        <a:graphic>
          <a:graphicData uri="http://schemas.openxmlformats.org/presentationml/2006/ole">
            <mc:AlternateContent xmlns:mc="http://schemas.openxmlformats.org/markup-compatibility/2006">
              <mc:Choice xmlns:v="urn:schemas-microsoft-com:vml" Requires="v">
                <p:oleObj spid="_x0000_s376836" name="Document" r:id="rId3" imgW="7620870" imgH="3996692" progId="Word.Document.8">
                  <p:embed/>
                </p:oleObj>
              </mc:Choice>
              <mc:Fallback>
                <p:oleObj name="Document" r:id="rId3" imgW="7620870" imgH="3996692" progId="Word.Document.8">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381000"/>
                        <a:ext cx="7531100" cy="40005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Rectangle 2"/>
          <p:cNvSpPr/>
          <p:nvPr/>
        </p:nvSpPr>
        <p:spPr>
          <a:xfrm>
            <a:off x="7526249" y="6581001"/>
            <a:ext cx="1617751" cy="276999"/>
          </a:xfrm>
          <a:prstGeom prst="rect">
            <a:avLst/>
          </a:prstGeom>
        </p:spPr>
        <p:txBody>
          <a:bodyPr wrap="none">
            <a:spAutoFit/>
          </a:bodyPr>
          <a:lstStyle/>
          <a:p>
            <a:r>
              <a:rPr lang="en-US" sz="1200" b="0" dirty="0" smtClean="0"/>
              <a:t>8/13/2013 </a:t>
            </a:r>
            <a:r>
              <a:rPr lang="en-US" sz="1200" b="0" dirty="0"/>
              <a:t>11:40 AM</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9028" name="Object 4"/>
          <p:cNvGraphicFramePr>
            <a:graphicFrameLocks noChangeAspect="1"/>
          </p:cNvGraphicFramePr>
          <p:nvPr>
            <p:extLst>
              <p:ext uri="{D42A27DB-BD31-4B8C-83A1-F6EECF244321}">
                <p14:modId xmlns:p14="http://schemas.microsoft.com/office/powerpoint/2010/main" val="2992884887"/>
              </p:ext>
            </p:extLst>
          </p:nvPr>
        </p:nvGraphicFramePr>
        <p:xfrm>
          <a:off x="1214438" y="300038"/>
          <a:ext cx="8021637" cy="4010025"/>
        </p:xfrm>
        <a:graphic>
          <a:graphicData uri="http://schemas.openxmlformats.org/presentationml/2006/ole">
            <mc:AlternateContent xmlns:mc="http://schemas.openxmlformats.org/markup-compatibility/2006">
              <mc:Choice xmlns:v="urn:schemas-microsoft-com:vml" Requires="v">
                <p:oleObj spid="_x0000_s274436" name="Document" r:id="rId3" imgW="7796402" imgH="3909768" progId="Word.Document.8">
                  <p:embed/>
                </p:oleObj>
              </mc:Choice>
              <mc:Fallback>
                <p:oleObj name="Document" r:id="rId3" imgW="7796402" imgH="3909768" progId="Word.Document.8">
                  <p:embed/>
                  <p:pic>
                    <p:nvPicPr>
                      <p:cNvPr id="0" name="Picture 2"/>
                      <p:cNvPicPr>
                        <a:picLocks noChangeAspect="1" noChangeArrowheads="1"/>
                      </p:cNvPicPr>
                      <p:nvPr/>
                    </p:nvPicPr>
                    <p:blipFill>
                      <a:blip r:embed="rId4"/>
                      <a:srcRect/>
                      <a:stretch>
                        <a:fillRect/>
                      </a:stretch>
                    </p:blipFill>
                    <p:spPr bwMode="auto">
                      <a:xfrm>
                        <a:off x="1214438" y="300038"/>
                        <a:ext cx="8021637" cy="40100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Rectangle 2"/>
          <p:cNvSpPr/>
          <p:nvPr/>
        </p:nvSpPr>
        <p:spPr>
          <a:xfrm>
            <a:off x="7526249" y="6581001"/>
            <a:ext cx="1617751" cy="276999"/>
          </a:xfrm>
          <a:prstGeom prst="rect">
            <a:avLst/>
          </a:prstGeom>
        </p:spPr>
        <p:txBody>
          <a:bodyPr wrap="none">
            <a:spAutoFit/>
          </a:bodyPr>
          <a:lstStyle/>
          <a:p>
            <a:r>
              <a:rPr lang="en-US" sz="1200" b="0" dirty="0" smtClean="0"/>
              <a:t>8/13/2013 </a:t>
            </a:r>
            <a:r>
              <a:rPr lang="en-US" sz="1200" b="0" dirty="0"/>
              <a:t>11:40 AM</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0052" name="Object 4"/>
          <p:cNvGraphicFramePr>
            <a:graphicFrameLocks noChangeAspect="1"/>
          </p:cNvGraphicFramePr>
          <p:nvPr>
            <p:extLst>
              <p:ext uri="{D42A27DB-BD31-4B8C-83A1-F6EECF244321}">
                <p14:modId xmlns:p14="http://schemas.microsoft.com/office/powerpoint/2010/main" val="4126590912"/>
              </p:ext>
            </p:extLst>
          </p:nvPr>
        </p:nvGraphicFramePr>
        <p:xfrm>
          <a:off x="1066800" y="406400"/>
          <a:ext cx="7315200" cy="5321300"/>
        </p:xfrm>
        <a:graphic>
          <a:graphicData uri="http://schemas.openxmlformats.org/presentationml/2006/ole">
            <mc:AlternateContent xmlns:mc="http://schemas.openxmlformats.org/markup-compatibility/2006">
              <mc:Choice xmlns:v="urn:schemas-microsoft-com:vml" Requires="v">
                <p:oleObj spid="_x0000_s275460" name="Document" r:id="rId3" imgW="7313400" imgH="5312564" progId="Word.Document.8">
                  <p:embed/>
                </p:oleObj>
              </mc:Choice>
              <mc:Fallback>
                <p:oleObj name="Document" r:id="rId3" imgW="7313400" imgH="5312564" progId="Word.Document.8">
                  <p:embed/>
                  <p:pic>
                    <p:nvPicPr>
                      <p:cNvPr id="0" name="Picture 2"/>
                      <p:cNvPicPr>
                        <a:picLocks noChangeAspect="1" noChangeArrowheads="1"/>
                      </p:cNvPicPr>
                      <p:nvPr/>
                    </p:nvPicPr>
                    <p:blipFill>
                      <a:blip r:embed="rId4"/>
                      <a:srcRect/>
                      <a:stretch>
                        <a:fillRect/>
                      </a:stretch>
                    </p:blipFill>
                    <p:spPr bwMode="auto">
                      <a:xfrm>
                        <a:off x="1066800" y="406400"/>
                        <a:ext cx="7315200" cy="53213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Rectangle 2"/>
          <p:cNvSpPr/>
          <p:nvPr/>
        </p:nvSpPr>
        <p:spPr>
          <a:xfrm>
            <a:off x="7526249" y="6581001"/>
            <a:ext cx="1617751" cy="276999"/>
          </a:xfrm>
          <a:prstGeom prst="rect">
            <a:avLst/>
          </a:prstGeom>
        </p:spPr>
        <p:txBody>
          <a:bodyPr wrap="none">
            <a:spAutoFit/>
          </a:bodyPr>
          <a:lstStyle/>
          <a:p>
            <a:r>
              <a:rPr lang="en-US" sz="1200" b="0" dirty="0" smtClean="0"/>
              <a:t>8/13/2013 </a:t>
            </a:r>
            <a:r>
              <a:rPr lang="en-US" sz="1200" b="0" dirty="0"/>
              <a:t>11:40 AM</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ln w="12700" cap="flat" cmpd="sng" algn="ctr">
          <a:solidFill>
            <a:srgbClr val="EAEAEA"/>
          </a:solidFill>
          <a:prstDash val="solid"/>
          <a:round/>
          <a:headEnd type="none" w="med" len="med"/>
          <a:tailEnd type="none" w="med" len="med"/>
        </a:ln>
        <a:effectLst>
          <a:outerShdw dist="35921" dir="2700000" sy="50000" kx="2115830" algn="bl" rotWithShape="0">
            <a:srgbClr val="C0C0C0"/>
          </a:outerShdw>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en-US" sz="2400" b="1"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ln w="12700" cap="flat" cmpd="sng" algn="ctr">
          <a:solidFill>
            <a:srgbClr val="EAEAEA"/>
          </a:solidFill>
          <a:prstDash val="solid"/>
          <a:round/>
          <a:headEnd type="none" w="med" len="med"/>
          <a:tailEnd type="none" w="med" len="med"/>
        </a:ln>
        <a:effectLst>
          <a:outerShdw dist="35921" dir="2700000" sy="50000" kx="2115830" algn="bl" rotWithShape="0">
            <a:srgbClr val="C0C0C0"/>
          </a:outerShdw>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en-US" sz="2400" b="1" i="0" u="none" strike="noStrike" cap="none" normalizeH="0" baseline="0" smtClean="0">
            <a:ln>
              <a:noFill/>
            </a:ln>
            <a:solidFill>
              <a:schemeClr val="tx1"/>
            </a:solidFill>
            <a:effectLst/>
            <a:latin typeface="Tahoma" pitchFamily="34"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Designs\Blends.pot</Template>
  <TotalTime>31634</TotalTime>
  <Words>611</Words>
  <Application>Microsoft Office PowerPoint</Application>
  <PresentationFormat>On-screen Show (4:3)</PresentationFormat>
  <Paragraphs>96</Paragraphs>
  <Slides>19</Slides>
  <Notes>10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2</vt:i4>
      </vt:variant>
      <vt:variant>
        <vt:lpstr>Slide Titles</vt:lpstr>
      </vt:variant>
      <vt:variant>
        <vt:i4>19</vt:i4>
      </vt:variant>
    </vt:vector>
  </HeadingPairs>
  <TitlesOfParts>
    <vt:vector size="26" baseType="lpstr">
      <vt:lpstr>Arial</vt:lpstr>
      <vt:lpstr>Courier New</vt:lpstr>
      <vt:lpstr>Tahoma</vt:lpstr>
      <vt:lpstr>Wingdings</vt:lpstr>
      <vt:lpstr>Blends</vt:lpstr>
      <vt:lpstr>Document</vt:lpstr>
      <vt:lpstr>Microsoft Word 97 - 2003 Document</vt:lpstr>
      <vt:lpstr>Lecture Set 8</vt:lpstr>
      <vt:lpstr>Objectives</vt:lpstr>
      <vt:lpstr>Using Masked textboxes</vt:lpstr>
      <vt:lpstr>Two Useful Properties of Mask Boxes</vt:lpstr>
      <vt:lpstr>You may STILL need to do more work …</vt:lpstr>
      <vt:lpstr>PowerPoint Presentation</vt:lpstr>
      <vt:lpstr>PowerPoint Presentation</vt:lpstr>
      <vt:lpstr>PowerPoint Presentation</vt:lpstr>
      <vt:lpstr>PowerPoint Presentation</vt:lpstr>
      <vt:lpstr>PowerPoint Presentation</vt:lpstr>
      <vt:lpstr>Are Textboxes a Pain in the Rear?</vt:lpstr>
      <vt:lpstr>Controls that Rely on Decision-Making</vt:lpstr>
      <vt:lpstr>The CheckBox Control</vt:lpstr>
      <vt:lpstr>The CheckBox Control (Example)</vt:lpstr>
      <vt:lpstr>The HScrollBar and VScrollBar  Controls (Introduction)</vt:lpstr>
      <vt:lpstr>The HScrollBar and VScrollBar Controls (Syntax)</vt:lpstr>
      <vt:lpstr>Changing the Value Property of a Vertical Scroll Bar</vt:lpstr>
      <vt:lpstr>The Maximum and Minimum Properties of a Vertical Scroll Bar</vt:lpstr>
      <vt:lpstr>Scroll Event (Example)</vt:lpstr>
    </vt:vector>
  </TitlesOfParts>
  <Manager/>
  <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7</dc:title>
  <dc:subject/>
  <dc:creator>Course Technology</dc:creator>
  <cp:keywords/>
  <dc:description/>
  <cp:lastModifiedBy>Frank Friedman</cp:lastModifiedBy>
  <cp:revision>997</cp:revision>
  <cp:lastPrinted>2009-04-22T19:24:48Z</cp:lastPrinted>
  <dcterms:created xsi:type="dcterms:W3CDTF">2001-01-01T00:26:29Z</dcterms:created>
  <dcterms:modified xsi:type="dcterms:W3CDTF">2013-08-13T16:10:22Z</dcterms:modified>
  <cp:category/>
</cp:coreProperties>
</file>