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9"/>
  </p:notesMasterIdLst>
  <p:handoutMasterIdLst>
    <p:handoutMasterId r:id="rId20"/>
  </p:handoutMasterIdLst>
  <p:sldIdLst>
    <p:sldId id="256" r:id="rId2"/>
    <p:sldId id="357" r:id="rId3"/>
    <p:sldId id="388" r:id="rId4"/>
    <p:sldId id="389" r:id="rId5"/>
    <p:sldId id="363" r:id="rId6"/>
    <p:sldId id="364" r:id="rId7"/>
    <p:sldId id="383" r:id="rId8"/>
    <p:sldId id="384" r:id="rId9"/>
    <p:sldId id="385" r:id="rId10"/>
    <p:sldId id="386" r:id="rId11"/>
    <p:sldId id="362" r:id="rId12"/>
    <p:sldId id="359" r:id="rId13"/>
    <p:sldId id="313" r:id="rId14"/>
    <p:sldId id="392" r:id="rId15"/>
    <p:sldId id="369" r:id="rId16"/>
    <p:sldId id="375" r:id="rId17"/>
    <p:sldId id="374" r:id="rId18"/>
  </p:sldIdLst>
  <p:sldSz cx="9144000" cy="6858000" type="screen4x3"/>
  <p:notesSz cx="6858000" cy="9144000"/>
  <p:defaultTextStyle>
    <a:defPPr>
      <a:defRPr lang="en-US"/>
    </a:defPPr>
    <a:lvl1pPr algn="ctr" rtl="0" fontAlgn="base">
      <a:spcBef>
        <a:spcPct val="0"/>
      </a:spcBef>
      <a:spcAft>
        <a:spcPct val="0"/>
      </a:spcAft>
      <a:defRPr kumimoji="1" sz="2400" kern="1200">
        <a:solidFill>
          <a:schemeClr val="tx1"/>
        </a:solidFill>
        <a:latin typeface="Tahoma" pitchFamily="34" charset="0"/>
        <a:ea typeface="+mn-ea"/>
        <a:cs typeface="+mn-cs"/>
      </a:defRPr>
    </a:lvl1pPr>
    <a:lvl2pPr marL="457200" algn="ctr" rtl="0" fontAlgn="base">
      <a:spcBef>
        <a:spcPct val="0"/>
      </a:spcBef>
      <a:spcAft>
        <a:spcPct val="0"/>
      </a:spcAft>
      <a:defRPr kumimoji="1" sz="2400" kern="1200">
        <a:solidFill>
          <a:schemeClr val="tx1"/>
        </a:solidFill>
        <a:latin typeface="Tahoma" pitchFamily="34" charset="0"/>
        <a:ea typeface="+mn-ea"/>
        <a:cs typeface="+mn-cs"/>
      </a:defRPr>
    </a:lvl2pPr>
    <a:lvl3pPr marL="914400" algn="ctr" rtl="0" fontAlgn="base">
      <a:spcBef>
        <a:spcPct val="0"/>
      </a:spcBef>
      <a:spcAft>
        <a:spcPct val="0"/>
      </a:spcAft>
      <a:defRPr kumimoji="1" sz="2400" kern="1200">
        <a:solidFill>
          <a:schemeClr val="tx1"/>
        </a:solidFill>
        <a:latin typeface="Tahoma" pitchFamily="34" charset="0"/>
        <a:ea typeface="+mn-ea"/>
        <a:cs typeface="+mn-cs"/>
      </a:defRPr>
    </a:lvl3pPr>
    <a:lvl4pPr marL="1371600" algn="ctr" rtl="0" fontAlgn="base">
      <a:spcBef>
        <a:spcPct val="0"/>
      </a:spcBef>
      <a:spcAft>
        <a:spcPct val="0"/>
      </a:spcAft>
      <a:defRPr kumimoji="1" sz="2400" kern="1200">
        <a:solidFill>
          <a:schemeClr val="tx1"/>
        </a:solidFill>
        <a:latin typeface="Tahoma" pitchFamily="34" charset="0"/>
        <a:ea typeface="+mn-ea"/>
        <a:cs typeface="+mn-cs"/>
      </a:defRPr>
    </a:lvl4pPr>
    <a:lvl5pPr marL="1828800" algn="ctr" rtl="0" fontAlgn="base">
      <a:spcBef>
        <a:spcPct val="0"/>
      </a:spcBef>
      <a:spcAft>
        <a:spcPct val="0"/>
      </a:spcAft>
      <a:defRPr kumimoji="1" sz="2400" kern="1200">
        <a:solidFill>
          <a:schemeClr val="tx1"/>
        </a:solidFill>
        <a:latin typeface="Tahoma" pitchFamily="34" charset="0"/>
        <a:ea typeface="+mn-ea"/>
        <a:cs typeface="+mn-cs"/>
      </a:defRPr>
    </a:lvl5pPr>
    <a:lvl6pPr marL="2286000" algn="l" defTabSz="914400" rtl="0" eaLnBrk="1" latinLnBrk="0" hangingPunct="1">
      <a:defRPr kumimoji="1" sz="2400" kern="1200">
        <a:solidFill>
          <a:schemeClr val="tx1"/>
        </a:solidFill>
        <a:latin typeface="Tahoma" pitchFamily="34" charset="0"/>
        <a:ea typeface="+mn-ea"/>
        <a:cs typeface="+mn-cs"/>
      </a:defRPr>
    </a:lvl6pPr>
    <a:lvl7pPr marL="2743200" algn="l" defTabSz="914400" rtl="0" eaLnBrk="1" latinLnBrk="0" hangingPunct="1">
      <a:defRPr kumimoji="1" sz="2400" kern="1200">
        <a:solidFill>
          <a:schemeClr val="tx1"/>
        </a:solidFill>
        <a:latin typeface="Tahoma" pitchFamily="34" charset="0"/>
        <a:ea typeface="+mn-ea"/>
        <a:cs typeface="+mn-cs"/>
      </a:defRPr>
    </a:lvl7pPr>
    <a:lvl8pPr marL="3200400" algn="l" defTabSz="914400" rtl="0" eaLnBrk="1" latinLnBrk="0" hangingPunct="1">
      <a:defRPr kumimoji="1" sz="2400" kern="1200">
        <a:solidFill>
          <a:schemeClr val="tx1"/>
        </a:solidFill>
        <a:latin typeface="Tahoma" pitchFamily="34" charset="0"/>
        <a:ea typeface="+mn-ea"/>
        <a:cs typeface="+mn-cs"/>
      </a:defRPr>
    </a:lvl8pPr>
    <a:lvl9pPr marL="3657600" algn="l" defTabSz="914400" rtl="0" eaLnBrk="1" latinLnBrk="0" hangingPunct="1">
      <a:defRPr kumimoji="1"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66FFFF"/>
    <a:srgbClr val="CCFFFF"/>
    <a:srgbClr val="CCECFF"/>
    <a:srgbClr val="E2B3FF"/>
    <a:srgbClr val="FF5050"/>
    <a:srgbClr val="00FF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4710" autoAdjust="0"/>
  </p:normalViewPr>
  <p:slideViewPr>
    <p:cSldViewPr>
      <p:cViewPr varScale="1">
        <p:scale>
          <a:sx n="68" d="100"/>
          <a:sy n="68" d="100"/>
        </p:scale>
        <p:origin x="16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556"/>
    </p:cViewPr>
  </p:sorterViewPr>
  <p:notesViewPr>
    <p:cSldViewPr>
      <p:cViewPr>
        <p:scale>
          <a:sx n="100" d="100"/>
          <a:sy n="100" d="100"/>
        </p:scale>
        <p:origin x="-864"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884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84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1884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FBA8C6B-E6BF-4E3D-917E-6FB8E320BA9A}" type="slidenum">
              <a:rPr lang="en-US"/>
              <a:pPr/>
              <a:t>‹#›</a:t>
            </a:fld>
            <a:endParaRPr lang="en-US"/>
          </a:p>
        </p:txBody>
      </p:sp>
    </p:spTree>
    <p:extLst>
      <p:ext uri="{BB962C8B-B14F-4D97-AF65-F5344CB8AC3E}">
        <p14:creationId xmlns:p14="http://schemas.microsoft.com/office/powerpoint/2010/main" val="1989143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43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43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3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143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203599D-9484-469F-BA17-37EE98B63141}" type="slidenum">
              <a:rPr lang="en-US"/>
              <a:pPr/>
              <a:t>‹#›</a:t>
            </a:fld>
            <a:endParaRPr lang="en-US"/>
          </a:p>
        </p:txBody>
      </p:sp>
    </p:spTree>
    <p:extLst>
      <p:ext uri="{BB962C8B-B14F-4D97-AF65-F5344CB8AC3E}">
        <p14:creationId xmlns:p14="http://schemas.microsoft.com/office/powerpoint/2010/main" val="42188897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D23365-C7D2-4FAB-AAF9-15E7CA8CDB5D}" type="slidenum">
              <a:rPr lang="en-US"/>
              <a:pPr/>
              <a:t>1</a:t>
            </a:fld>
            <a:endParaRPr lang="en-US"/>
          </a:p>
        </p:txBody>
      </p:sp>
      <p:sp>
        <p:nvSpPr>
          <p:cNvPr id="627714" name="Rectangle 2"/>
          <p:cNvSpPr>
            <a:spLocks noGrp="1" noRot="1" noChangeAspect="1" noChangeArrowheads="1" noTextEdit="1"/>
          </p:cNvSpPr>
          <p:nvPr>
            <p:ph type="sldImg"/>
          </p:nvPr>
        </p:nvSpPr>
        <p:spPr>
          <a:ln/>
        </p:spPr>
      </p:sp>
      <p:sp>
        <p:nvSpPr>
          <p:cNvPr id="6277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16856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2CDE9D-1311-4E43-A206-75410A064D0E}" type="slidenum">
              <a:rPr lang="en-US"/>
              <a:pPr/>
              <a:t>2</a:t>
            </a:fld>
            <a:endParaRPr lang="en-US"/>
          </a:p>
        </p:txBody>
      </p:sp>
      <p:sp>
        <p:nvSpPr>
          <p:cNvPr id="628738" name="Rectangle 2"/>
          <p:cNvSpPr>
            <a:spLocks noGrp="1" noRot="1" noChangeAspect="1" noChangeArrowheads="1" noTextEdit="1"/>
          </p:cNvSpPr>
          <p:nvPr>
            <p:ph type="sldImg"/>
          </p:nvPr>
        </p:nvSpPr>
        <p:spPr>
          <a:ln/>
        </p:spPr>
      </p:sp>
      <p:sp>
        <p:nvSpPr>
          <p:cNvPr id="6287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79643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5C596B-2456-470E-AC57-66E2A3C6BB7A}" type="slidenum">
              <a:rPr lang="en-US"/>
              <a:pPr/>
              <a:t>5</a:t>
            </a:fld>
            <a:endParaRPr lang="en-US"/>
          </a:p>
        </p:txBody>
      </p:sp>
      <p:sp>
        <p:nvSpPr>
          <p:cNvPr id="629762" name="Rectangle 2"/>
          <p:cNvSpPr>
            <a:spLocks noGrp="1" noRot="1" noChangeAspect="1" noChangeArrowheads="1" noTextEdit="1"/>
          </p:cNvSpPr>
          <p:nvPr>
            <p:ph type="sldImg"/>
          </p:nvPr>
        </p:nvSpPr>
        <p:spPr>
          <a:ln/>
        </p:spPr>
      </p:sp>
      <p:sp>
        <p:nvSpPr>
          <p:cNvPr id="6297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24006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069CCF-1F2E-48CC-84C9-61060CA5CA65}" type="slidenum">
              <a:rPr lang="en-US"/>
              <a:pPr/>
              <a:t>6</a:t>
            </a:fld>
            <a:endParaRPr lang="en-US"/>
          </a:p>
        </p:txBody>
      </p:sp>
      <p:sp>
        <p:nvSpPr>
          <p:cNvPr id="630786" name="Rectangle 2"/>
          <p:cNvSpPr>
            <a:spLocks noGrp="1" noRot="1" noChangeAspect="1" noChangeArrowheads="1" noTextEdit="1"/>
          </p:cNvSpPr>
          <p:nvPr>
            <p:ph type="sldImg"/>
          </p:nvPr>
        </p:nvSpPr>
        <p:spPr>
          <a:ln/>
        </p:spPr>
      </p:sp>
      <p:sp>
        <p:nvSpPr>
          <p:cNvPr id="6307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68390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4B3DEC-BCC6-4B7B-95F2-A0BA41183C88}" type="slidenum">
              <a:rPr lang="en-US"/>
              <a:pPr/>
              <a:t>11</a:t>
            </a:fld>
            <a:endParaRPr lang="en-US"/>
          </a:p>
        </p:txBody>
      </p:sp>
      <p:sp>
        <p:nvSpPr>
          <p:cNvPr id="631810" name="Rectangle 2"/>
          <p:cNvSpPr>
            <a:spLocks noGrp="1" noRot="1" noChangeAspect="1" noChangeArrowheads="1" noTextEdit="1"/>
          </p:cNvSpPr>
          <p:nvPr>
            <p:ph type="sldImg"/>
          </p:nvPr>
        </p:nvSpPr>
        <p:spPr>
          <a:ln/>
        </p:spPr>
      </p:sp>
      <p:sp>
        <p:nvSpPr>
          <p:cNvPr id="631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50068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ABBEA4-CB29-4C4D-8285-01E98D79C7E6}" type="slidenum">
              <a:rPr lang="en-US"/>
              <a:pPr/>
              <a:t>12</a:t>
            </a:fld>
            <a:endParaRPr lang="en-US"/>
          </a:p>
        </p:txBody>
      </p:sp>
      <p:sp>
        <p:nvSpPr>
          <p:cNvPr id="634882" name="Rectangle 2"/>
          <p:cNvSpPr>
            <a:spLocks noGrp="1" noRot="1" noChangeAspect="1" noChangeArrowheads="1" noTextEdit="1"/>
          </p:cNvSpPr>
          <p:nvPr>
            <p:ph type="sldImg"/>
          </p:nvPr>
        </p:nvSpPr>
        <p:spPr>
          <a:ln/>
        </p:spPr>
      </p:sp>
      <p:sp>
        <p:nvSpPr>
          <p:cNvPr id="634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02612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A687FC-D2D3-421D-9E3C-EFC78CEF4050}" type="slidenum">
              <a:rPr lang="en-US"/>
              <a:pPr/>
              <a:t>13</a:t>
            </a:fld>
            <a:endParaRPr lang="en-US"/>
          </a:p>
        </p:txBody>
      </p:sp>
      <p:sp>
        <p:nvSpPr>
          <p:cNvPr id="638978" name="Rectangle 2"/>
          <p:cNvSpPr>
            <a:spLocks noGrp="1" noRot="1" noChangeAspect="1" noChangeArrowheads="1" noTextEdit="1"/>
          </p:cNvSpPr>
          <p:nvPr>
            <p:ph type="sldImg"/>
          </p:nvPr>
        </p:nvSpPr>
        <p:spPr>
          <a:ln/>
        </p:spPr>
      </p:sp>
      <p:sp>
        <p:nvSpPr>
          <p:cNvPr id="6389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97718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37CF44-3BE4-45FD-90AC-AA7D4858CB14}" type="slidenum">
              <a:rPr lang="en-US"/>
              <a:pPr/>
              <a:t>15</a:t>
            </a:fld>
            <a:endParaRPr lang="en-US"/>
          </a:p>
        </p:txBody>
      </p:sp>
      <p:sp>
        <p:nvSpPr>
          <p:cNvPr id="644098" name="Rectangle 2"/>
          <p:cNvSpPr>
            <a:spLocks noGrp="1" noRot="1" noChangeAspect="1" noChangeArrowheads="1" noTextEdit="1"/>
          </p:cNvSpPr>
          <p:nvPr>
            <p:ph type="sldImg"/>
          </p:nvPr>
        </p:nvSpPr>
        <p:spPr>
          <a:ln/>
        </p:spPr>
      </p:sp>
      <p:sp>
        <p:nvSpPr>
          <p:cNvPr id="644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61330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403899-A1A4-4BE3-8D7C-7DF8FEB693C2}" type="slidenum">
              <a:rPr lang="en-US"/>
              <a:pPr/>
              <a:t>17</a:t>
            </a:fld>
            <a:endParaRPr lang="en-US"/>
          </a:p>
        </p:txBody>
      </p:sp>
      <p:sp>
        <p:nvSpPr>
          <p:cNvPr id="677890" name="Rectangle 2"/>
          <p:cNvSpPr>
            <a:spLocks noGrp="1" noRot="1" noChangeAspect="1" noChangeArrowheads="1" noTextEdit="1"/>
          </p:cNvSpPr>
          <p:nvPr>
            <p:ph type="sldImg"/>
          </p:nvPr>
        </p:nvSpPr>
        <p:spPr>
          <a:ln/>
        </p:spPr>
      </p:sp>
      <p:sp>
        <p:nvSpPr>
          <p:cNvPr id="6778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2991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5540" name="Rectangle 4"/>
          <p:cNvSpPr>
            <a:spLocks noChangeArrowheads="1"/>
          </p:cNvSpPr>
          <p:nvPr/>
        </p:nvSpPr>
        <p:spPr bwMode="auto">
          <a:xfrm>
            <a:off x="290513" y="2546350"/>
            <a:ext cx="2300287" cy="474663"/>
          </a:xfrm>
          <a:prstGeom prst="rect">
            <a:avLst/>
          </a:prstGeom>
          <a:gradFill rotWithShape="0">
            <a:gsLst>
              <a:gs pos="0">
                <a:srgbClr val="6699FF"/>
              </a:gs>
              <a:gs pos="100000">
                <a:srgbClr val="FFFFFF"/>
              </a:gs>
            </a:gsLst>
            <a:lin ang="0" scaled="1"/>
          </a:gradFill>
          <a:ln w="9525">
            <a:noFill/>
            <a:miter lim="800000"/>
            <a:headEnd/>
            <a:tailEnd/>
          </a:ln>
          <a:effectLst/>
        </p:spPr>
        <p:txBody>
          <a:bodyPr wrap="none" anchor="ctr"/>
          <a:lstStyle/>
          <a:p>
            <a:endParaRPr lang="en-US"/>
          </a:p>
        </p:txBody>
      </p:sp>
      <p:sp>
        <p:nvSpPr>
          <p:cNvPr id="65548" name="Rectangle 12"/>
          <p:cNvSpPr>
            <a:spLocks noGrp="1" noChangeArrowheads="1"/>
          </p:cNvSpPr>
          <p:nvPr>
            <p:ph type="ctrTitle"/>
          </p:nvPr>
        </p:nvSpPr>
        <p:spPr>
          <a:xfrm>
            <a:off x="990600" y="1752600"/>
            <a:ext cx="7696200" cy="1143000"/>
          </a:xfrm>
        </p:spPr>
        <p:txBody>
          <a:bodyPr/>
          <a:lstStyle>
            <a:lvl1pPr algn="r">
              <a:defRPr sz="4000" b="1"/>
            </a:lvl1pPr>
          </a:lstStyle>
          <a:p>
            <a:r>
              <a:rPr lang="en-US"/>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sz="3200" b="1"/>
            </a:lvl1pPr>
          </a:lstStyle>
          <a:p>
            <a:r>
              <a:rPr lang="en-US"/>
              <a:t>Click to edit Master subtitle style</a:t>
            </a:r>
          </a:p>
        </p:txBody>
      </p:sp>
      <p:sp>
        <p:nvSpPr>
          <p:cNvPr id="65550" name="Rectangle 14"/>
          <p:cNvSpPr>
            <a:spLocks noGrp="1" noChangeArrowheads="1"/>
          </p:cNvSpPr>
          <p:nvPr>
            <p:ph type="dt" sz="half" idx="2"/>
          </p:nvPr>
        </p:nvSpPr>
        <p:spPr bwMode="auto">
          <a:xfrm>
            <a:off x="7239000" y="64008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l">
              <a:defRPr kumimoji="0" sz="1400">
                <a:solidFill>
                  <a:schemeClr val="bg2"/>
                </a:solidFill>
              </a:defRPr>
            </a:lvl1pPr>
          </a:lstStyle>
          <a:p>
            <a:endParaRPr lang="en-US" dirty="0"/>
          </a:p>
        </p:txBody>
      </p:sp>
      <p:sp>
        <p:nvSpPr>
          <p:cNvPr id="65552" name="Rectangle 16"/>
          <p:cNvSpPr>
            <a:spLocks noGrp="1" noChangeArrowheads="1"/>
          </p:cNvSpPr>
          <p:nvPr>
            <p:ph type="sldNum" sz="quarter" idx="4"/>
          </p:nvPr>
        </p:nvSpPr>
        <p:spPr>
          <a:xfrm>
            <a:off x="0" y="6400800"/>
            <a:ext cx="1905000" cy="457200"/>
          </a:xfrm>
        </p:spPr>
        <p:txBody>
          <a:bodyPr/>
          <a:lstStyle>
            <a:lvl1pPr>
              <a:defRPr>
                <a:solidFill>
                  <a:schemeClr val="bg2"/>
                </a:solidFill>
              </a:defRPr>
            </a:lvl1pPr>
          </a:lstStyle>
          <a:p>
            <a:fld id="{21525498-5FA5-4BC8-A98C-9C93037DBAA4}" type="slidenum">
              <a:rPr lang="en-US"/>
              <a:pPr/>
              <a:t>‹#›</a:t>
            </a:fld>
            <a:endParaRPr lang="en-US"/>
          </a:p>
        </p:txBody>
      </p:sp>
      <p:sp>
        <p:nvSpPr>
          <p:cNvPr id="65555" name="Rectangle 19"/>
          <p:cNvSpPr>
            <a:spLocks noChangeArrowheads="1"/>
          </p:cNvSpPr>
          <p:nvPr userDrawn="1"/>
        </p:nvSpPr>
        <p:spPr bwMode="auto">
          <a:xfrm>
            <a:off x="0" y="0"/>
            <a:ext cx="457200" cy="6324600"/>
          </a:xfrm>
          <a:prstGeom prst="rect">
            <a:avLst/>
          </a:prstGeom>
          <a:gradFill rotWithShape="0">
            <a:gsLst>
              <a:gs pos="0">
                <a:schemeClr val="tx2"/>
              </a:gs>
              <a:gs pos="100000">
                <a:schemeClr val="bg1"/>
              </a:gs>
            </a:gsLst>
            <a:lin ang="5400000" scaled="1"/>
          </a:gradFill>
          <a:ln w="9525">
            <a:noFill/>
            <a:miter lim="800000"/>
            <a:headEnd/>
            <a:tailEnd/>
          </a:ln>
          <a:effectLst/>
        </p:spPr>
        <p:txBody>
          <a:bodyPr wrap="none" anchor="ctr"/>
          <a:lstStyle/>
          <a:p>
            <a:endParaRPr lang="en-US"/>
          </a:p>
        </p:txBody>
      </p:sp>
      <p:sp>
        <p:nvSpPr>
          <p:cNvPr id="65556" name="Rectangle 20"/>
          <p:cNvSpPr>
            <a:spLocks noChangeArrowheads="1"/>
          </p:cNvSpPr>
          <p:nvPr userDrawn="1"/>
        </p:nvSpPr>
        <p:spPr bwMode="auto">
          <a:xfrm>
            <a:off x="6477000" y="914400"/>
            <a:ext cx="2667000" cy="228600"/>
          </a:xfrm>
          <a:prstGeom prst="rect">
            <a:avLst/>
          </a:prstGeom>
          <a:gradFill rotWithShape="0">
            <a:gsLst>
              <a:gs pos="0">
                <a:srgbClr val="FFFFFF"/>
              </a:gs>
              <a:gs pos="100000">
                <a:schemeClr val="accent2"/>
              </a:gs>
            </a:gsLst>
            <a:lin ang="0" scaled="1"/>
          </a:gradFill>
          <a:ln w="9525">
            <a:noFill/>
            <a:miter lim="800000"/>
            <a:headEnd/>
            <a:tailEnd/>
          </a:ln>
          <a:effectLst/>
        </p:spPr>
        <p:txBody>
          <a:bodyPr wrap="none" anchor="ctr"/>
          <a:lstStyle/>
          <a:p>
            <a:endParaRPr lang="en-US"/>
          </a:p>
        </p:txBody>
      </p:sp>
      <p:sp>
        <p:nvSpPr>
          <p:cNvPr id="65557" name="Rectangle 21"/>
          <p:cNvSpPr>
            <a:spLocks noChangeArrowheads="1"/>
          </p:cNvSpPr>
          <p:nvPr userDrawn="1"/>
        </p:nvSpPr>
        <p:spPr bwMode="auto">
          <a:xfrm>
            <a:off x="1066800" y="0"/>
            <a:ext cx="8077200" cy="228600"/>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sp>
        <p:nvSpPr>
          <p:cNvPr id="65558" name="Rectangle 22"/>
          <p:cNvSpPr>
            <a:spLocks noChangeArrowheads="1"/>
          </p:cNvSpPr>
          <p:nvPr userDrawn="1"/>
        </p:nvSpPr>
        <p:spPr bwMode="auto">
          <a:xfrm>
            <a:off x="4572000" y="457200"/>
            <a:ext cx="4572000" cy="228600"/>
          </a:xfrm>
          <a:prstGeom prst="rect">
            <a:avLst/>
          </a:prstGeom>
          <a:gradFill rotWithShape="0">
            <a:gsLst>
              <a:gs pos="0">
                <a:srgbClr val="FFFFFF"/>
              </a:gs>
              <a:gs pos="100000">
                <a:schemeClr val="tx2"/>
              </a:gs>
            </a:gsLst>
            <a:lin ang="0" scaled="1"/>
          </a:gradFill>
          <a:ln w="9525">
            <a:noFill/>
            <a:miter lim="800000"/>
            <a:headEnd/>
            <a:tailEnd/>
          </a:ln>
          <a:effectLst/>
        </p:spPr>
        <p:txBody>
          <a:bodyPr wrap="none" anchor="ctr"/>
          <a:lstStyle/>
          <a:p>
            <a:endParaRPr lang="en-US"/>
          </a:p>
        </p:txBody>
      </p:sp>
      <p:sp>
        <p:nvSpPr>
          <p:cNvPr id="65559" name="Rectangle 23"/>
          <p:cNvSpPr>
            <a:spLocks noChangeArrowheads="1"/>
          </p:cNvSpPr>
          <p:nvPr userDrawn="1"/>
        </p:nvSpPr>
        <p:spPr bwMode="auto">
          <a:xfrm>
            <a:off x="5334000" y="685800"/>
            <a:ext cx="3810000" cy="228600"/>
          </a:xfrm>
          <a:prstGeom prst="rect">
            <a:avLst/>
          </a:prstGeom>
          <a:gradFill rotWithShape="0">
            <a:gsLst>
              <a:gs pos="0">
                <a:schemeClr val="bg1"/>
              </a:gs>
              <a:gs pos="100000">
                <a:srgbClr val="00CC66"/>
              </a:gs>
            </a:gsLst>
            <a:lin ang="0" scaled="1"/>
          </a:gradFill>
          <a:ln w="9525">
            <a:noFill/>
            <a:miter lim="800000"/>
            <a:headEnd/>
            <a:tailEnd/>
          </a:ln>
          <a:effectLst/>
        </p:spPr>
        <p:txBody>
          <a:bodyPr wrap="none" anchor="ctr"/>
          <a:lstStyle/>
          <a:p>
            <a:endParaRPr lang="en-US"/>
          </a:p>
        </p:txBody>
      </p:sp>
      <p:sp>
        <p:nvSpPr>
          <p:cNvPr id="65560" name="Rectangle 24"/>
          <p:cNvSpPr>
            <a:spLocks noChangeArrowheads="1"/>
          </p:cNvSpPr>
          <p:nvPr userDrawn="1"/>
        </p:nvSpPr>
        <p:spPr bwMode="auto">
          <a:xfrm>
            <a:off x="2895600" y="228600"/>
            <a:ext cx="6248400" cy="228600"/>
          </a:xfrm>
          <a:prstGeom prst="rect">
            <a:avLst/>
          </a:prstGeom>
          <a:gradFill rotWithShape="0">
            <a:gsLst>
              <a:gs pos="0">
                <a:schemeClr val="bg1"/>
              </a:gs>
              <a:gs pos="100000">
                <a:srgbClr val="FF33CC"/>
              </a:gs>
            </a:gsLst>
            <a:lin ang="0" scaled="1"/>
          </a:gradFill>
          <a:ln w="9525">
            <a:noFill/>
            <a:miter lim="800000"/>
            <a:headEnd/>
            <a:tailEnd/>
          </a:ln>
          <a:effectLst/>
        </p:spPr>
        <p:txBody>
          <a:bodyPr wrap="none" anchor="ctr"/>
          <a:lstStyle/>
          <a:p>
            <a:endParaRPr lang="en-US"/>
          </a:p>
        </p:txBody>
      </p:sp>
      <p:sp>
        <p:nvSpPr>
          <p:cNvPr id="65545" name="Rectangle 9"/>
          <p:cNvSpPr>
            <a:spLocks noChangeArrowheads="1"/>
          </p:cNvSpPr>
          <p:nvPr/>
        </p:nvSpPr>
        <p:spPr bwMode="auto">
          <a:xfrm>
            <a:off x="0" y="2895600"/>
            <a:ext cx="4114800" cy="422275"/>
          </a:xfrm>
          <a:prstGeom prst="rect">
            <a:avLst/>
          </a:prstGeom>
          <a:gradFill rotWithShape="0">
            <a:gsLst>
              <a:gs pos="0">
                <a:schemeClr val="hlink"/>
              </a:gs>
              <a:gs pos="100000">
                <a:schemeClr val="bg1"/>
              </a:gs>
            </a:gsLst>
            <a:lin ang="18900000" scaled="1"/>
          </a:gradFill>
          <a:ln w="9525">
            <a:noFill/>
            <a:miter lim="800000"/>
            <a:headEnd/>
            <a:tailEnd/>
          </a:ln>
          <a:effectLst/>
        </p:spPr>
        <p:txBody>
          <a:bodyPr wrap="none" anchor="ctr"/>
          <a:lstStyle/>
          <a:p>
            <a:endParaRPr lang="en-US"/>
          </a:p>
        </p:txBody>
      </p:sp>
      <p:grpSp>
        <p:nvGrpSpPr>
          <p:cNvPr id="65542" name="Group 6"/>
          <p:cNvGrpSpPr>
            <a:grpSpLocks/>
          </p:cNvGrpSpPr>
          <p:nvPr/>
        </p:nvGrpSpPr>
        <p:grpSpPr bwMode="auto">
          <a:xfrm>
            <a:off x="152400" y="3200400"/>
            <a:ext cx="5638800" cy="474663"/>
            <a:chOff x="912" y="2640"/>
            <a:chExt cx="672" cy="432"/>
          </a:xfrm>
        </p:grpSpPr>
        <p:sp>
          <p:nvSpPr>
            <p:cNvPr id="65543"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65544"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65547" name="Rectangle 11"/>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65546" name="Rectangle 10"/>
          <p:cNvSpPr>
            <a:spLocks noChangeArrowheads="1"/>
          </p:cNvSpPr>
          <p:nvPr/>
        </p:nvSpPr>
        <p:spPr bwMode="auto">
          <a:xfrm>
            <a:off x="609600" y="2438400"/>
            <a:ext cx="36513" cy="3657600"/>
          </a:xfrm>
          <a:prstGeom prst="rect">
            <a:avLst/>
          </a:prstGeom>
          <a:gradFill rotWithShape="0">
            <a:gsLst>
              <a:gs pos="0">
                <a:schemeClr val="bg2"/>
              </a:gs>
              <a:gs pos="100000">
                <a:srgbClr val="FFFFFF"/>
              </a:gs>
            </a:gsLst>
            <a:lin ang="5400000" scaled="1"/>
          </a:gradFill>
          <a:ln w="9525">
            <a:noFill/>
            <a:miter lim="800000"/>
            <a:headEnd/>
            <a:tailEnd/>
          </a:ln>
          <a:effectLst/>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91CFC0BC-886D-470D-BCF7-407E725884E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2463" y="304800"/>
            <a:ext cx="1952625" cy="58277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304800"/>
            <a:ext cx="5707063" cy="58277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D1A0EB49-2304-496D-97A9-5AB5AA79667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793038" cy="677863"/>
          </a:xfrm>
        </p:spPr>
        <p:txBody>
          <a:bodyPr/>
          <a:lstStyle/>
          <a:p>
            <a:r>
              <a:rPr lang="en-US"/>
              <a:t>Click to edit Master title style</a:t>
            </a:r>
          </a:p>
        </p:txBody>
      </p:sp>
      <p:sp>
        <p:nvSpPr>
          <p:cNvPr id="3" name="Text Placeholder 2"/>
          <p:cNvSpPr>
            <a:spLocks noGrp="1"/>
          </p:cNvSpPr>
          <p:nvPr>
            <p:ph type="body" sz="half" idx="1"/>
          </p:nvPr>
        </p:nvSpPr>
        <p:spPr>
          <a:xfrm>
            <a:off x="1182688" y="1524000"/>
            <a:ext cx="3810000" cy="4608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524000"/>
            <a:ext cx="3810000" cy="4608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6781800" y="6324600"/>
            <a:ext cx="1905000" cy="457200"/>
          </a:xfrm>
        </p:spPr>
        <p:txBody>
          <a:bodyPr/>
          <a:lstStyle>
            <a:lvl1pPr>
              <a:defRPr/>
            </a:lvl1pPr>
          </a:lstStyle>
          <a:p>
            <a:fld id="{96772DDC-F037-4039-9FF6-F8BFD3FCA88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5pPr>
              <a:buClr>
                <a:schemeClr val="accent2">
                  <a:lumMod val="50000"/>
                </a:schemeClr>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10"/>
          </p:nvPr>
        </p:nvSpPr>
        <p:spPr/>
        <p:txBody>
          <a:bodyPr/>
          <a:lstStyle>
            <a:lvl1pPr>
              <a:defRPr/>
            </a:lvl1pPr>
          </a:lstStyle>
          <a:p>
            <a:fld id="{A85C0D2B-32CC-4297-918C-F2147BEC2C7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B5675320-8807-4D6D-88C3-E8B615C0193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524000"/>
            <a:ext cx="3810000"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524000"/>
            <a:ext cx="3810000"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D8C7ADAD-8400-4528-BA7C-7C3F7909DCB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653E8B99-F73C-4B38-ACA1-2234B04363A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8E1FCE4F-3307-44B0-AD4E-2097AAD01F7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A9624A8-27FD-448B-92BE-53D7D7F7EB9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F16B46C1-6ACE-4A8A-99FC-9A6560F8EB4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E79ABAF5-8915-4DD5-B933-7812FD1D1D6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2" name="Rectangle 10"/>
          <p:cNvSpPr>
            <a:spLocks noGrp="1" noChangeArrowheads="1"/>
          </p:cNvSpPr>
          <p:nvPr>
            <p:ph type="body" idx="1"/>
          </p:nvPr>
        </p:nvSpPr>
        <p:spPr bwMode="auto">
          <a:xfrm>
            <a:off x="1182688" y="1524000"/>
            <a:ext cx="7772400" cy="4608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vl1pPr>
          </a:lstStyle>
          <a:p>
            <a:fld id="{0F614371-3A3B-4E15-B19A-0FBB5A5AA12A}" type="slidenum">
              <a:rPr lang="en-US"/>
              <a:pPr/>
              <a:t>‹#›</a:t>
            </a:fld>
            <a:endParaRPr lang="en-US"/>
          </a:p>
        </p:txBody>
      </p:sp>
      <p:sp>
        <p:nvSpPr>
          <p:cNvPr id="64529" name="Rectangle 17"/>
          <p:cNvSpPr>
            <a:spLocks noChangeArrowheads="1"/>
          </p:cNvSpPr>
          <p:nvPr userDrawn="1"/>
        </p:nvSpPr>
        <p:spPr bwMode="auto">
          <a:xfrm>
            <a:off x="0" y="0"/>
            <a:ext cx="457200" cy="6324600"/>
          </a:xfrm>
          <a:prstGeom prst="rect">
            <a:avLst/>
          </a:prstGeom>
          <a:gradFill rotWithShape="0">
            <a:gsLst>
              <a:gs pos="0">
                <a:schemeClr val="tx2"/>
              </a:gs>
              <a:gs pos="100000">
                <a:schemeClr val="bg1"/>
              </a:gs>
            </a:gsLst>
            <a:lin ang="5400000" scaled="1"/>
          </a:gradFill>
          <a:ln w="9525">
            <a:noFill/>
            <a:miter lim="800000"/>
            <a:headEnd/>
            <a:tailEnd/>
          </a:ln>
          <a:effectLst/>
        </p:spPr>
        <p:txBody>
          <a:bodyPr wrap="none" anchor="ctr"/>
          <a:lstStyle/>
          <a:p>
            <a:endParaRPr lang="en-US"/>
          </a:p>
        </p:txBody>
      </p:sp>
      <p:sp>
        <p:nvSpPr>
          <p:cNvPr id="64533" name="Rectangle 21"/>
          <p:cNvSpPr>
            <a:spLocks noChangeArrowheads="1"/>
          </p:cNvSpPr>
          <p:nvPr userDrawn="1"/>
        </p:nvSpPr>
        <p:spPr bwMode="auto">
          <a:xfrm>
            <a:off x="7848600" y="914400"/>
            <a:ext cx="1295400" cy="228600"/>
          </a:xfrm>
          <a:prstGeom prst="rect">
            <a:avLst/>
          </a:prstGeom>
          <a:gradFill rotWithShape="0">
            <a:gsLst>
              <a:gs pos="0">
                <a:srgbClr val="FFFFFF"/>
              </a:gs>
              <a:gs pos="100000">
                <a:schemeClr val="accent2"/>
              </a:gs>
            </a:gsLst>
            <a:lin ang="0" scaled="1"/>
          </a:gradFill>
          <a:ln w="9525">
            <a:noFill/>
            <a:miter lim="800000"/>
            <a:headEnd/>
            <a:tailEnd/>
          </a:ln>
          <a:effectLst/>
        </p:spPr>
        <p:txBody>
          <a:bodyPr wrap="none" anchor="ctr"/>
          <a:lstStyle/>
          <a:p>
            <a:endParaRPr lang="en-US"/>
          </a:p>
        </p:txBody>
      </p:sp>
      <p:sp>
        <p:nvSpPr>
          <p:cNvPr id="64534" name="Rectangle 22"/>
          <p:cNvSpPr>
            <a:spLocks noChangeArrowheads="1"/>
          </p:cNvSpPr>
          <p:nvPr userDrawn="1"/>
        </p:nvSpPr>
        <p:spPr bwMode="auto">
          <a:xfrm>
            <a:off x="4953000" y="0"/>
            <a:ext cx="4191000" cy="228600"/>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sp>
        <p:nvSpPr>
          <p:cNvPr id="64535" name="Rectangle 23"/>
          <p:cNvSpPr>
            <a:spLocks noChangeArrowheads="1"/>
          </p:cNvSpPr>
          <p:nvPr userDrawn="1"/>
        </p:nvSpPr>
        <p:spPr bwMode="auto">
          <a:xfrm>
            <a:off x="6096000" y="457200"/>
            <a:ext cx="3048000" cy="228600"/>
          </a:xfrm>
          <a:prstGeom prst="rect">
            <a:avLst/>
          </a:prstGeom>
          <a:gradFill rotWithShape="0">
            <a:gsLst>
              <a:gs pos="0">
                <a:srgbClr val="FFFFFF"/>
              </a:gs>
              <a:gs pos="100000">
                <a:schemeClr val="tx2"/>
              </a:gs>
            </a:gsLst>
            <a:lin ang="0" scaled="1"/>
          </a:gradFill>
          <a:ln w="9525">
            <a:noFill/>
            <a:miter lim="800000"/>
            <a:headEnd/>
            <a:tailEnd/>
          </a:ln>
          <a:effectLst/>
        </p:spPr>
        <p:txBody>
          <a:bodyPr wrap="none" anchor="ctr"/>
          <a:lstStyle/>
          <a:p>
            <a:endParaRPr lang="en-US"/>
          </a:p>
        </p:txBody>
      </p:sp>
      <p:sp>
        <p:nvSpPr>
          <p:cNvPr id="64536" name="Rectangle 24"/>
          <p:cNvSpPr>
            <a:spLocks noChangeArrowheads="1"/>
          </p:cNvSpPr>
          <p:nvPr userDrawn="1"/>
        </p:nvSpPr>
        <p:spPr bwMode="auto">
          <a:xfrm>
            <a:off x="7239000" y="685800"/>
            <a:ext cx="1905000" cy="228600"/>
          </a:xfrm>
          <a:prstGeom prst="rect">
            <a:avLst/>
          </a:prstGeom>
          <a:gradFill rotWithShape="0">
            <a:gsLst>
              <a:gs pos="0">
                <a:schemeClr val="bg1"/>
              </a:gs>
              <a:gs pos="100000">
                <a:srgbClr val="00CC66"/>
              </a:gs>
            </a:gsLst>
            <a:lin ang="0" scaled="1"/>
          </a:gradFill>
          <a:ln w="9525">
            <a:noFill/>
            <a:miter lim="800000"/>
            <a:headEnd/>
            <a:tailEnd/>
          </a:ln>
          <a:effectLst/>
        </p:spPr>
        <p:txBody>
          <a:bodyPr wrap="none" anchor="ctr"/>
          <a:lstStyle/>
          <a:p>
            <a:endParaRPr lang="en-US"/>
          </a:p>
        </p:txBody>
      </p:sp>
      <p:sp>
        <p:nvSpPr>
          <p:cNvPr id="64537" name="Rectangle 25"/>
          <p:cNvSpPr>
            <a:spLocks noChangeArrowheads="1"/>
          </p:cNvSpPr>
          <p:nvPr userDrawn="1"/>
        </p:nvSpPr>
        <p:spPr bwMode="auto">
          <a:xfrm>
            <a:off x="5715000" y="228600"/>
            <a:ext cx="3429000" cy="228600"/>
          </a:xfrm>
          <a:prstGeom prst="rect">
            <a:avLst/>
          </a:prstGeom>
          <a:gradFill rotWithShape="0">
            <a:gsLst>
              <a:gs pos="0">
                <a:schemeClr val="bg1"/>
              </a:gs>
              <a:gs pos="100000">
                <a:srgbClr val="FF99CC"/>
              </a:gs>
            </a:gsLst>
            <a:lin ang="0" scaled="1"/>
          </a:gradFill>
          <a:ln w="9525">
            <a:noFill/>
            <a:miter lim="800000"/>
            <a:headEnd/>
            <a:tailEnd/>
          </a:ln>
          <a:effectLst/>
        </p:spPr>
        <p:txBody>
          <a:bodyPr wrap="none" anchor="ctr"/>
          <a:lstStyle/>
          <a:p>
            <a:endParaRPr lang="en-US"/>
          </a:p>
        </p:txBody>
      </p:sp>
      <p:sp>
        <p:nvSpPr>
          <p:cNvPr id="64539" name="Text Box 27"/>
          <p:cNvSpPr txBox="1">
            <a:spLocks noChangeArrowheads="1"/>
          </p:cNvSpPr>
          <p:nvPr userDrawn="1"/>
        </p:nvSpPr>
        <p:spPr bwMode="auto">
          <a:xfrm rot="41549">
            <a:off x="0" y="6583363"/>
            <a:ext cx="1066800" cy="276225"/>
          </a:xfrm>
          <a:prstGeom prst="rect">
            <a:avLst/>
          </a:prstGeom>
          <a:noFill/>
          <a:ln w="9525">
            <a:noFill/>
            <a:miter lim="800000"/>
            <a:headEnd/>
            <a:tailEnd/>
          </a:ln>
          <a:effectLst/>
        </p:spPr>
        <p:txBody>
          <a:bodyPr>
            <a:spAutoFit/>
          </a:bodyPr>
          <a:lstStyle/>
          <a:p>
            <a:pPr algn="l"/>
            <a:r>
              <a:rPr kumimoji="0" lang="en-US" sz="1200" b="1">
                <a:solidFill>
                  <a:schemeClr val="tx2"/>
                </a:solidFill>
              </a:rPr>
              <a:t>Slide </a:t>
            </a:r>
            <a:fld id="{7D846801-E484-4BC0-B4BA-BCA66F7404AD}" type="slidenum">
              <a:rPr kumimoji="0" lang="en-US" sz="1200" b="1">
                <a:solidFill>
                  <a:schemeClr val="tx2"/>
                </a:solidFill>
              </a:rPr>
              <a:pPr algn="l"/>
              <a:t>‹#›</a:t>
            </a:fld>
            <a:endParaRPr kumimoji="0" lang="en-US" sz="1200" b="1">
              <a:solidFill>
                <a:schemeClr val="tx2"/>
              </a:solidFill>
            </a:endParaRPr>
          </a:p>
        </p:txBody>
      </p:sp>
      <p:sp>
        <p:nvSpPr>
          <p:cNvPr id="6451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endParaRPr lang="en-US"/>
          </a:p>
        </p:txBody>
      </p:sp>
      <p:sp>
        <p:nvSpPr>
          <p:cNvPr id="64515" name="Rectangle 3"/>
          <p:cNvSpPr>
            <a:spLocks noChangeArrowheads="1"/>
          </p:cNvSpPr>
          <p:nvPr/>
        </p:nvSpPr>
        <p:spPr bwMode="ltGray">
          <a:xfrm>
            <a:off x="800100" y="1098550"/>
            <a:ext cx="723900"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sp>
        <p:nvSpPr>
          <p:cNvPr id="6451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endParaRPr lang="en-US"/>
          </a:p>
        </p:txBody>
      </p:sp>
      <p:sp>
        <p:nvSpPr>
          <p:cNvPr id="6451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sp>
        <p:nvSpPr>
          <p:cNvPr id="64520" name="Rectangle 8"/>
          <p:cNvSpPr>
            <a:spLocks noChangeArrowheads="1"/>
          </p:cNvSpPr>
          <p:nvPr/>
        </p:nvSpPr>
        <p:spPr bwMode="gray">
          <a:xfrm>
            <a:off x="3810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sp>
        <p:nvSpPr>
          <p:cNvPr id="64518" name="Rectangle 6"/>
          <p:cNvSpPr>
            <a:spLocks noChangeArrowheads="1"/>
          </p:cNvSpPr>
          <p:nvPr/>
        </p:nvSpPr>
        <p:spPr bwMode="ltGray">
          <a:xfrm>
            <a:off x="228600" y="1905000"/>
            <a:ext cx="533400" cy="457200"/>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64521" name="Rectangle 9"/>
          <p:cNvSpPr>
            <a:spLocks noGrp="1" noChangeArrowheads="1"/>
          </p:cNvSpPr>
          <p:nvPr>
            <p:ph type="title"/>
          </p:nvPr>
        </p:nvSpPr>
        <p:spPr bwMode="auto">
          <a:xfrm>
            <a:off x="1143000" y="304800"/>
            <a:ext cx="7793038" cy="6778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64519" name="Rectangle 7"/>
          <p:cNvSpPr>
            <a:spLocks noChangeArrowheads="1"/>
          </p:cNvSpPr>
          <p:nvPr/>
        </p:nvSpPr>
        <p:spPr bwMode="gray">
          <a:xfrm flipH="1">
            <a:off x="685800" y="228600"/>
            <a:ext cx="26988" cy="6019800"/>
          </a:xfrm>
          <a:prstGeom prst="rect">
            <a:avLst/>
          </a:prstGeom>
          <a:gradFill rotWithShape="0">
            <a:gsLst>
              <a:gs pos="0">
                <a:schemeClr val="bg2"/>
              </a:gs>
              <a:gs pos="100000">
                <a:srgbClr val="FFFFFF"/>
              </a:gs>
            </a:gsLst>
            <a:lin ang="5400000" scaled="1"/>
          </a:gradFill>
          <a:ln w="9525">
            <a:noFill/>
            <a:miter lim="800000"/>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itchFamily="34" charset="0"/>
        </a:defRPr>
      </a:lvl2pPr>
      <a:lvl3pPr algn="l" rtl="0" fontAlgn="base">
        <a:spcBef>
          <a:spcPct val="0"/>
        </a:spcBef>
        <a:spcAft>
          <a:spcPct val="0"/>
        </a:spcAft>
        <a:defRPr sz="3600">
          <a:solidFill>
            <a:schemeClr val="tx2"/>
          </a:solidFill>
          <a:latin typeface="Tahoma" pitchFamily="34" charset="0"/>
        </a:defRPr>
      </a:lvl3pPr>
      <a:lvl4pPr algn="l" rtl="0" fontAlgn="base">
        <a:spcBef>
          <a:spcPct val="0"/>
        </a:spcBef>
        <a:spcAft>
          <a:spcPct val="0"/>
        </a:spcAft>
        <a:defRPr sz="3600">
          <a:solidFill>
            <a:schemeClr val="tx2"/>
          </a:solidFill>
          <a:latin typeface="Tahoma" pitchFamily="34" charset="0"/>
        </a:defRPr>
      </a:lvl4pPr>
      <a:lvl5pPr algn="l" rtl="0" fontAlgn="base">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500">
          <a:solidFill>
            <a:schemeClr val="tx1"/>
          </a:solidFill>
          <a:latin typeface="+mn-lt"/>
        </a:defRPr>
      </a:lvl2pPr>
      <a:lvl3pPr marL="1143000" indent="-228600" algn="l" rtl="0" fontAlgn="base">
        <a:spcBef>
          <a:spcPct val="20000"/>
        </a:spcBef>
        <a:spcAft>
          <a:spcPct val="0"/>
        </a:spcAft>
        <a:buClr>
          <a:srgbClr val="008000"/>
        </a:buClr>
        <a:buSzPct val="50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ctrTitle"/>
          </p:nvPr>
        </p:nvSpPr>
        <p:spPr/>
        <p:txBody>
          <a:bodyPr/>
          <a:lstStyle/>
          <a:p>
            <a:r>
              <a:rPr lang="en-US" dirty="0"/>
              <a:t>Lecture </a:t>
            </a:r>
            <a:r>
              <a:rPr lang="en-US"/>
              <a:t>Set 14 B new</a:t>
            </a:r>
            <a:endParaRPr lang="en-US" dirty="0"/>
          </a:p>
        </p:txBody>
      </p:sp>
      <p:sp>
        <p:nvSpPr>
          <p:cNvPr id="353283" name="Rectangle 3"/>
          <p:cNvSpPr>
            <a:spLocks noGrp="1" noChangeArrowheads="1"/>
          </p:cNvSpPr>
          <p:nvPr>
            <p:ph type="subTitle" idx="1"/>
          </p:nvPr>
        </p:nvSpPr>
        <p:spPr>
          <a:xfrm>
            <a:off x="685800" y="3886200"/>
            <a:ext cx="7772400" cy="2133600"/>
          </a:xfrm>
        </p:spPr>
        <p:txBody>
          <a:bodyPr/>
          <a:lstStyle/>
          <a:p>
            <a:pPr>
              <a:lnSpc>
                <a:spcPct val="90000"/>
              </a:lnSpc>
            </a:pPr>
            <a:r>
              <a:rPr lang="en-US" sz="3600" dirty="0"/>
              <a:t>Introduction to Databases - Database Processing: The Connected Model </a:t>
            </a:r>
            <a:r>
              <a:rPr lang="en-US" dirty="0"/>
              <a:t>(Using </a:t>
            </a:r>
            <a:r>
              <a:rPr lang="en-US" dirty="0" err="1"/>
              <a:t>DataReaders</a:t>
            </a:r>
            <a:r>
              <a:rPr lang="en-US"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Update a Record</a:t>
            </a:r>
          </a:p>
        </p:txBody>
      </p:sp>
      <p:graphicFrame>
        <p:nvGraphicFramePr>
          <p:cNvPr id="122883" name="Object 5"/>
          <p:cNvGraphicFramePr>
            <a:graphicFrameLocks noChangeAspect="1"/>
          </p:cNvGraphicFramePr>
          <p:nvPr/>
        </p:nvGraphicFramePr>
        <p:xfrm>
          <a:off x="1358900" y="1371600"/>
          <a:ext cx="7759700" cy="3978275"/>
        </p:xfrm>
        <a:graphic>
          <a:graphicData uri="http://schemas.openxmlformats.org/presentationml/2006/ole">
            <mc:AlternateContent xmlns:mc="http://schemas.openxmlformats.org/markup-compatibility/2006">
              <mc:Choice xmlns:v="urn:schemas-microsoft-com:vml" Requires="v">
                <p:oleObj spid="_x0000_s687119" name="Document" r:id="rId3" imgW="4594499" imgH="2368682" progId="Word.Document.8">
                  <p:embed/>
                </p:oleObj>
              </mc:Choice>
              <mc:Fallback>
                <p:oleObj name="Document" r:id="rId3" imgW="4594499" imgH="2368682" progId="Word.Document.8">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8900" y="1371600"/>
                        <a:ext cx="7759700" cy="3978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a:lstStyle/>
          <a:p>
            <a:r>
              <a:rPr lang="en-US" dirty="0" err="1"/>
              <a:t>DataReaders</a:t>
            </a:r>
            <a:r>
              <a:rPr lang="en-US" dirty="0"/>
              <a:t> – main use</a:t>
            </a:r>
          </a:p>
        </p:txBody>
      </p:sp>
      <p:sp>
        <p:nvSpPr>
          <p:cNvPr id="615427" name="Rectangle 3"/>
          <p:cNvSpPr>
            <a:spLocks noGrp="1" noChangeArrowheads="1"/>
          </p:cNvSpPr>
          <p:nvPr>
            <p:ph type="body" idx="1"/>
          </p:nvPr>
        </p:nvSpPr>
        <p:spPr/>
        <p:txBody>
          <a:bodyPr/>
          <a:lstStyle/>
          <a:p>
            <a:r>
              <a:rPr lang="en-US" dirty="0" err="1"/>
              <a:t>DataReaders</a:t>
            </a:r>
            <a:endParaRPr lang="en-US" dirty="0"/>
          </a:p>
          <a:p>
            <a:pPr lvl="1"/>
            <a:r>
              <a:rPr lang="en-US" dirty="0"/>
              <a:t>Simple and efficient way to retrieve results from a query</a:t>
            </a:r>
          </a:p>
          <a:p>
            <a:pPr lvl="1"/>
            <a:r>
              <a:rPr lang="en-US" dirty="0"/>
              <a:t>Can use directly to process results of a </a:t>
            </a:r>
            <a:r>
              <a:rPr lang="en-US" dirty="0">
                <a:solidFill>
                  <a:srgbClr val="00B050"/>
                </a:solidFill>
              </a:rPr>
              <a:t>SELECT</a:t>
            </a:r>
            <a:r>
              <a:rPr lang="en-US" dirty="0"/>
              <a:t>  or to provide direct access </a:t>
            </a:r>
            <a:r>
              <a:rPr lang="en-US" dirty="0">
                <a:solidFill>
                  <a:srgbClr val="00B050"/>
                </a:solidFill>
              </a:rPr>
              <a:t>INSERT</a:t>
            </a:r>
            <a:r>
              <a:rPr lang="en-US" dirty="0"/>
              <a:t>s, </a:t>
            </a:r>
            <a:r>
              <a:rPr lang="en-US" dirty="0">
                <a:solidFill>
                  <a:srgbClr val="00B050"/>
                </a:solidFill>
              </a:rPr>
              <a:t>DELETE</a:t>
            </a:r>
            <a:r>
              <a:rPr lang="en-US" dirty="0"/>
              <a:t>s, and </a:t>
            </a:r>
            <a:r>
              <a:rPr lang="en-US" dirty="0">
                <a:solidFill>
                  <a:srgbClr val="00B050"/>
                </a:solidFill>
              </a:rPr>
              <a:t>UPDATE</a:t>
            </a:r>
            <a:r>
              <a:rPr lang="en-US" dirty="0"/>
              <a:t>s </a:t>
            </a:r>
          </a:p>
          <a:p>
            <a:pPr lvl="2"/>
            <a:r>
              <a:rPr lang="en-US" dirty="0"/>
              <a:t>A query gives you access to one row of table information at a time</a:t>
            </a:r>
          </a:p>
          <a:p>
            <a:pPr lvl="2"/>
            <a:r>
              <a:rPr lang="en-US" dirty="0"/>
              <a:t>Your connection must be open before a command is executed and should be closed when you are done</a:t>
            </a:r>
          </a:p>
          <a:p>
            <a:pPr lvl="1">
              <a:buFont typeface="Wingdings" pitchFamily="2" charset="2"/>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1026"/>
          <p:cNvSpPr>
            <a:spLocks noGrp="1" noChangeArrowheads="1"/>
          </p:cNvSpPr>
          <p:nvPr>
            <p:ph type="title"/>
          </p:nvPr>
        </p:nvSpPr>
        <p:spPr/>
        <p:txBody>
          <a:bodyPr/>
          <a:lstStyle/>
          <a:p>
            <a:r>
              <a:rPr lang="en-US" dirty="0"/>
              <a:t>Using </a:t>
            </a:r>
            <a:r>
              <a:rPr lang="en-US" dirty="0" err="1"/>
              <a:t>DataReaders</a:t>
            </a:r>
            <a:endParaRPr lang="en-US" dirty="0"/>
          </a:p>
        </p:txBody>
      </p:sp>
      <p:graphicFrame>
        <p:nvGraphicFramePr>
          <p:cNvPr id="611338" name="Object 1034"/>
          <p:cNvGraphicFramePr>
            <a:graphicFrameLocks noGrp="1" noChangeAspect="1"/>
          </p:cNvGraphicFramePr>
          <p:nvPr>
            <p:ph idx="1"/>
          </p:nvPr>
        </p:nvGraphicFramePr>
        <p:xfrm>
          <a:off x="1447800" y="1792288"/>
          <a:ext cx="7445375" cy="4694237"/>
        </p:xfrm>
        <a:graphic>
          <a:graphicData uri="http://schemas.openxmlformats.org/presentationml/2006/ole">
            <mc:AlternateContent xmlns:mc="http://schemas.openxmlformats.org/markup-compatibility/2006">
              <mc:Choice xmlns:v="urn:schemas-microsoft-com:vml" Requires="v">
                <p:oleObj spid="_x0000_s611351" name="Document" r:id="rId4" imgW="7474837" imgH="4713930" progId="Word.Document.8">
                  <p:embed/>
                </p:oleObj>
              </mc:Choice>
              <mc:Fallback>
                <p:oleObj name="Document" r:id="rId4" imgW="7474837" imgH="4713930" progId="Word.Document.8">
                  <p:embed/>
                  <p:pic>
                    <p:nvPicPr>
                      <p:cNvPr id="0" name="Picture 1040"/>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1792288"/>
                        <a:ext cx="7445375" cy="4694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p:txBody>
          <a:bodyPr/>
          <a:lstStyle/>
          <a:p>
            <a:br>
              <a:rPr lang="en-US" sz="3200"/>
            </a:br>
            <a:r>
              <a:rPr lang="en-US" sz="3200"/>
              <a:t> The </a:t>
            </a:r>
            <a:r>
              <a:rPr lang="en-US" sz="3200" b="1">
                <a:latin typeface="Courier New" pitchFamily="49" charset="0"/>
              </a:rPr>
              <a:t>OleDbCommand</a:t>
            </a:r>
            <a:r>
              <a:rPr lang="en-US" sz="3200"/>
              <a:t> Class</a:t>
            </a:r>
          </a:p>
        </p:txBody>
      </p:sp>
      <p:sp>
        <p:nvSpPr>
          <p:cNvPr id="504835" name="Rectangle 3"/>
          <p:cNvSpPr>
            <a:spLocks noGrp="1" noChangeArrowheads="1"/>
          </p:cNvSpPr>
          <p:nvPr>
            <p:ph type="body" idx="1"/>
          </p:nvPr>
        </p:nvSpPr>
        <p:spPr>
          <a:xfrm>
            <a:off x="1143000" y="1524000"/>
            <a:ext cx="7772400" cy="3846513"/>
          </a:xfrm>
        </p:spPr>
        <p:txBody>
          <a:bodyPr/>
          <a:lstStyle/>
          <a:p>
            <a:pPr>
              <a:lnSpc>
                <a:spcPct val="90000"/>
              </a:lnSpc>
              <a:buFont typeface="Wingdings" pitchFamily="2" charset="2"/>
              <a:buNone/>
            </a:pPr>
            <a:endParaRPr lang="en-US" dirty="0"/>
          </a:p>
          <a:p>
            <a:pPr>
              <a:lnSpc>
                <a:spcPct val="90000"/>
              </a:lnSpc>
            </a:pPr>
            <a:r>
              <a:rPr lang="en-US" dirty="0"/>
              <a:t>The </a:t>
            </a:r>
            <a:r>
              <a:rPr lang="en-US" b="1" dirty="0" err="1">
                <a:latin typeface="Courier New" pitchFamily="49" charset="0"/>
              </a:rPr>
              <a:t>OleDbCommand</a:t>
            </a:r>
            <a:r>
              <a:rPr lang="en-US" dirty="0"/>
              <a:t> class stores SQL statements</a:t>
            </a:r>
          </a:p>
          <a:p>
            <a:pPr>
              <a:lnSpc>
                <a:spcPct val="90000"/>
              </a:lnSpc>
            </a:pPr>
            <a:r>
              <a:rPr lang="en-US" dirty="0"/>
              <a:t>The </a:t>
            </a:r>
            <a:r>
              <a:rPr lang="en-US" b="1" dirty="0">
                <a:latin typeface="Courier New" pitchFamily="49" charset="0"/>
              </a:rPr>
              <a:t>Connection</a:t>
            </a:r>
            <a:r>
              <a:rPr lang="en-US" dirty="0"/>
              <a:t> property stores a reference to an </a:t>
            </a:r>
            <a:r>
              <a:rPr lang="en-US" b="1" dirty="0" err="1">
                <a:latin typeface="Courier New" pitchFamily="49" charset="0"/>
              </a:rPr>
              <a:t>OleDbConnection</a:t>
            </a:r>
            <a:endParaRPr lang="en-US" b="1" dirty="0">
              <a:latin typeface="Courier New" pitchFamily="49" charset="0"/>
            </a:endParaRPr>
          </a:p>
          <a:p>
            <a:pPr>
              <a:lnSpc>
                <a:spcPct val="90000"/>
              </a:lnSpc>
            </a:pPr>
            <a:r>
              <a:rPr lang="en-US" dirty="0"/>
              <a:t>The </a:t>
            </a:r>
            <a:r>
              <a:rPr lang="en-US" b="1" dirty="0" err="1">
                <a:latin typeface="Courier New" pitchFamily="49" charset="0"/>
              </a:rPr>
              <a:t>CommandText</a:t>
            </a:r>
            <a:r>
              <a:rPr lang="en-US" dirty="0"/>
              <a:t> property stores an SQL statement</a:t>
            </a:r>
          </a:p>
          <a:p>
            <a:pPr>
              <a:lnSpc>
                <a:spcPct val="90000"/>
              </a:lnSpc>
            </a:pPr>
            <a:r>
              <a:rPr lang="en-US" dirty="0"/>
              <a:t>The </a:t>
            </a:r>
            <a:r>
              <a:rPr lang="en-US" b="1" dirty="0" err="1">
                <a:latin typeface="Courier New" pitchFamily="49" charset="0"/>
              </a:rPr>
              <a:t>CommandType</a:t>
            </a:r>
            <a:r>
              <a:rPr lang="en-US" dirty="0"/>
              <a:t> property should be set to Text</a:t>
            </a:r>
          </a:p>
          <a:p>
            <a:pPr>
              <a:lnSpc>
                <a:spcPct val="90000"/>
              </a:lnSpc>
            </a:pP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Example 1 – Insert (plus a simple select)</a:t>
            </a:r>
            <a:br>
              <a:rPr lang="en-US" sz="5400" dirty="0"/>
            </a:br>
            <a:r>
              <a:rPr lang="en-US" sz="1800" dirty="0"/>
              <a:t>(Uses Insert and </a:t>
            </a:r>
            <a:r>
              <a:rPr lang="en-US" sz="1800" dirty="0" err="1"/>
              <a:t>DataReader</a:t>
            </a:r>
            <a:r>
              <a:rPr lang="en-US" sz="1800" dirty="0"/>
              <a:t> commands to effect data transmission)</a:t>
            </a:r>
          </a:p>
        </p:txBody>
      </p:sp>
      <p:graphicFrame>
        <p:nvGraphicFramePr>
          <p:cNvPr id="773122" name="Object 2"/>
          <p:cNvGraphicFramePr>
            <a:graphicFrameLocks noGrp="1" noChangeAspect="1"/>
          </p:cNvGraphicFramePr>
          <p:nvPr>
            <p:extLst>
              <p:ext uri="{D42A27DB-BD31-4B8C-83A1-F6EECF244321}">
                <p14:modId xmlns:p14="http://schemas.microsoft.com/office/powerpoint/2010/main" val="3793182225"/>
              </p:ext>
            </p:extLst>
          </p:nvPr>
        </p:nvGraphicFramePr>
        <p:xfrm>
          <a:off x="763588" y="1376363"/>
          <a:ext cx="7864475" cy="5873750"/>
        </p:xfrm>
        <a:graphic>
          <a:graphicData uri="http://schemas.openxmlformats.org/presentationml/2006/ole">
            <mc:AlternateContent xmlns:mc="http://schemas.openxmlformats.org/markup-compatibility/2006">
              <mc:Choice xmlns:v="urn:schemas-microsoft-com:vml" Requires="v">
                <p:oleObj spid="_x0000_s773134" name="Document" r:id="rId3" imgW="6391914" imgH="4777824" progId="Word.Document.8">
                  <p:embed/>
                </p:oleObj>
              </mc:Choice>
              <mc:Fallback>
                <p:oleObj name="Document" r:id="rId3" imgW="6391914" imgH="4777824" progId="Word.Document.8">
                  <p:embed/>
                  <p:pic>
                    <p:nvPicPr>
                      <p:cNvPr id="0" name="Picture 6"/>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588" y="1376363"/>
                        <a:ext cx="7864475" cy="5873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p:cNvSpPr>
            <a:spLocks noGrp="1" noChangeArrowheads="1"/>
          </p:cNvSpPr>
          <p:nvPr>
            <p:ph type="title"/>
          </p:nvPr>
        </p:nvSpPr>
        <p:spPr/>
        <p:txBody>
          <a:bodyPr/>
          <a:lstStyle/>
          <a:p>
            <a:r>
              <a:rPr lang="en-US" sz="3200" dirty="0"/>
              <a:t>Example 2 – Using Max Transaction ID</a:t>
            </a:r>
          </a:p>
        </p:txBody>
      </p:sp>
      <p:sp>
        <p:nvSpPr>
          <p:cNvPr id="622595" name="Rectangle 3"/>
          <p:cNvSpPr>
            <a:spLocks noGrp="1" noChangeArrowheads="1"/>
          </p:cNvSpPr>
          <p:nvPr>
            <p:ph type="body" sz="half" idx="1"/>
          </p:nvPr>
        </p:nvSpPr>
        <p:spPr>
          <a:xfrm>
            <a:off x="1219200" y="1295400"/>
            <a:ext cx="7543800" cy="533400"/>
          </a:xfrm>
        </p:spPr>
        <p:txBody>
          <a:bodyPr/>
          <a:lstStyle/>
          <a:p>
            <a:r>
              <a:rPr lang="en-US" sz="2400" dirty="0"/>
              <a:t>Commit list of transactions to a DB – </a:t>
            </a:r>
            <a:r>
              <a:rPr lang="en-US" sz="1100" dirty="0"/>
              <a:t>quote corrections needed</a:t>
            </a:r>
          </a:p>
        </p:txBody>
      </p:sp>
      <p:graphicFrame>
        <p:nvGraphicFramePr>
          <p:cNvPr id="622602" name="Object 10"/>
          <p:cNvGraphicFramePr>
            <a:graphicFrameLocks noGrp="1" noChangeAspect="1"/>
          </p:cNvGraphicFramePr>
          <p:nvPr>
            <p:ph sz="half" idx="2"/>
            <p:extLst>
              <p:ext uri="{D42A27DB-BD31-4B8C-83A1-F6EECF244321}">
                <p14:modId xmlns:p14="http://schemas.microsoft.com/office/powerpoint/2010/main" val="1583059362"/>
              </p:ext>
            </p:extLst>
          </p:nvPr>
        </p:nvGraphicFramePr>
        <p:xfrm>
          <a:off x="1754188" y="1828800"/>
          <a:ext cx="7472362" cy="4410075"/>
        </p:xfrm>
        <a:graphic>
          <a:graphicData uri="http://schemas.openxmlformats.org/presentationml/2006/ole">
            <mc:AlternateContent xmlns:mc="http://schemas.openxmlformats.org/markup-compatibility/2006">
              <mc:Choice xmlns:v="urn:schemas-microsoft-com:vml" Requires="v">
                <p:oleObj spid="_x0000_s622615" name="Document" r:id="rId4" imgW="6382676" imgH="3766902" progId="Word.Document.8">
                  <p:embed/>
                </p:oleObj>
              </mc:Choice>
              <mc:Fallback>
                <p:oleObj name="Document" r:id="rId4" imgW="6382676" imgH="3766902" progId="Word.Document.8">
                  <p:embed/>
                  <p:pic>
                    <p:nvPicPr>
                      <p:cNvPr id="0" name="Picture 16"/>
                      <p:cNvPicPr>
                        <a:picLocks noGrp="1" noChangeAspect="1" noChangeArrowheads="1"/>
                      </p:cNvPicPr>
                      <p:nvPr/>
                    </p:nvPicPr>
                    <p:blipFill>
                      <a:blip r:embed="rId5"/>
                      <a:srcRect/>
                      <a:stretch>
                        <a:fillRect/>
                      </a:stretch>
                    </p:blipFill>
                    <p:spPr bwMode="auto">
                      <a:xfrm>
                        <a:off x="1754188" y="1828800"/>
                        <a:ext cx="7472362" cy="4410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38" name="Rectangle 2"/>
          <p:cNvSpPr>
            <a:spLocks noGrp="1" noChangeArrowheads="1"/>
          </p:cNvSpPr>
          <p:nvPr>
            <p:ph type="title" idx="4294967295"/>
          </p:nvPr>
        </p:nvSpPr>
        <p:spPr>
          <a:xfrm>
            <a:off x="1350963" y="304800"/>
            <a:ext cx="7793037" cy="677863"/>
          </a:xfrm>
        </p:spPr>
        <p:txBody>
          <a:bodyPr/>
          <a:lstStyle/>
          <a:p>
            <a:r>
              <a:rPr lang="en-US" dirty="0"/>
              <a:t>Example 3 – Delete </a:t>
            </a:r>
            <a:r>
              <a:rPr lang="en-US" sz="2800" dirty="0"/>
              <a:t>(remove)</a:t>
            </a:r>
            <a:r>
              <a:rPr lang="en-US" dirty="0"/>
              <a:t> a record </a:t>
            </a:r>
            <a:r>
              <a:rPr lang="en-US" sz="1200" dirty="0"/>
              <a:t>(quote corrections needed)</a:t>
            </a:r>
          </a:p>
        </p:txBody>
      </p:sp>
      <p:graphicFrame>
        <p:nvGraphicFramePr>
          <p:cNvPr id="679940" name="Object 4"/>
          <p:cNvGraphicFramePr>
            <a:graphicFrameLocks noGrp="1" noChangeAspect="1"/>
          </p:cNvGraphicFramePr>
          <p:nvPr>
            <p:ph idx="4294967295"/>
            <p:extLst>
              <p:ext uri="{D42A27DB-BD31-4B8C-83A1-F6EECF244321}">
                <p14:modId xmlns:p14="http://schemas.microsoft.com/office/powerpoint/2010/main" val="2060318609"/>
              </p:ext>
            </p:extLst>
          </p:nvPr>
        </p:nvGraphicFramePr>
        <p:xfrm>
          <a:off x="1022350" y="1387475"/>
          <a:ext cx="8239125" cy="5045075"/>
        </p:xfrm>
        <a:graphic>
          <a:graphicData uri="http://schemas.openxmlformats.org/presentationml/2006/ole">
            <mc:AlternateContent xmlns:mc="http://schemas.openxmlformats.org/markup-compatibility/2006">
              <mc:Choice xmlns:v="urn:schemas-microsoft-com:vml" Requires="v">
                <p:oleObj spid="_x0000_s679953" name="Document" r:id="rId3" imgW="6831556" imgH="4183500" progId="Word.Document.8">
                  <p:embed/>
                </p:oleObj>
              </mc:Choice>
              <mc:Fallback>
                <p:oleObj name="Document" r:id="rId3" imgW="6831556" imgH="4183500" progId="Word.Document.8">
                  <p:embed/>
                  <p:pic>
                    <p:nvPicPr>
                      <p:cNvPr id="0" name="Picture 10"/>
                      <p:cNvPicPr>
                        <a:picLocks noGrp="1" noChangeAspect="1" noChangeArrowheads="1"/>
                      </p:cNvPicPr>
                      <p:nvPr/>
                    </p:nvPicPr>
                    <p:blipFill>
                      <a:blip r:embed="rId4"/>
                      <a:srcRect/>
                      <a:stretch>
                        <a:fillRect/>
                      </a:stretch>
                    </p:blipFill>
                    <p:spPr bwMode="auto">
                      <a:xfrm>
                        <a:off x="1022350" y="1387475"/>
                        <a:ext cx="8239125" cy="5045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title"/>
          </p:nvPr>
        </p:nvSpPr>
        <p:spPr>
          <a:xfrm>
            <a:off x="762000" y="152400"/>
            <a:ext cx="8382000" cy="677863"/>
          </a:xfrm>
        </p:spPr>
        <p:txBody>
          <a:bodyPr/>
          <a:lstStyle/>
          <a:p>
            <a:r>
              <a:rPr lang="en-US" dirty="0"/>
              <a:t>Example 4 – Update a Record-</a:t>
            </a:r>
            <a:r>
              <a:rPr lang="en-US" sz="1200" dirty="0"/>
              <a:t>(quote corrections needed)</a:t>
            </a:r>
          </a:p>
        </p:txBody>
      </p:sp>
      <p:graphicFrame>
        <p:nvGraphicFramePr>
          <p:cNvPr id="676867" name="Object 3"/>
          <p:cNvGraphicFramePr>
            <a:graphicFrameLocks noChangeAspect="1"/>
          </p:cNvGraphicFramePr>
          <p:nvPr>
            <p:extLst>
              <p:ext uri="{D42A27DB-BD31-4B8C-83A1-F6EECF244321}">
                <p14:modId xmlns:p14="http://schemas.microsoft.com/office/powerpoint/2010/main" val="4076221671"/>
              </p:ext>
            </p:extLst>
          </p:nvPr>
        </p:nvGraphicFramePr>
        <p:xfrm>
          <a:off x="1606550" y="1449388"/>
          <a:ext cx="8629650" cy="6100762"/>
        </p:xfrm>
        <a:graphic>
          <a:graphicData uri="http://schemas.openxmlformats.org/presentationml/2006/ole">
            <mc:AlternateContent xmlns:mc="http://schemas.openxmlformats.org/markup-compatibility/2006">
              <mc:Choice xmlns:v="urn:schemas-microsoft-com:vml" Requires="v">
                <p:oleObj spid="_x0000_s676880" name="Document" r:id="rId4" imgW="7304325" imgH="5162930" progId="Word.Document.8">
                  <p:embed/>
                </p:oleObj>
              </mc:Choice>
              <mc:Fallback>
                <p:oleObj name="Document" r:id="rId4" imgW="7304325" imgH="5162930" progId="Word.Document.8">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6550" y="1449388"/>
                        <a:ext cx="8629650" cy="6100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2"/>
          <p:cNvSpPr>
            <a:spLocks noGrp="1" noChangeArrowheads="1"/>
          </p:cNvSpPr>
          <p:nvPr>
            <p:ph type="title"/>
          </p:nvPr>
        </p:nvSpPr>
        <p:spPr/>
        <p:txBody>
          <a:bodyPr/>
          <a:lstStyle/>
          <a:p>
            <a:r>
              <a:rPr lang="en-US"/>
              <a:t>Objectives</a:t>
            </a:r>
          </a:p>
        </p:txBody>
      </p:sp>
      <p:sp>
        <p:nvSpPr>
          <p:cNvPr id="609283" name="Rectangle 3"/>
          <p:cNvSpPr>
            <a:spLocks noGrp="1" noChangeArrowheads="1"/>
          </p:cNvSpPr>
          <p:nvPr>
            <p:ph type="body" idx="1"/>
          </p:nvPr>
        </p:nvSpPr>
        <p:spPr/>
        <p:txBody>
          <a:bodyPr/>
          <a:lstStyle/>
          <a:p>
            <a:r>
              <a:rPr lang="en-US" sz="2400" dirty="0"/>
              <a:t>Understand database processing using ADO.NET</a:t>
            </a:r>
          </a:p>
          <a:p>
            <a:r>
              <a:rPr lang="en-US" sz="2400" dirty="0"/>
              <a:t>Perform specialized database processing tasks </a:t>
            </a:r>
          </a:p>
          <a:p>
            <a:r>
              <a:rPr lang="en-US" sz="2400" dirty="0"/>
              <a:t>Work with database data programmatically using either</a:t>
            </a:r>
          </a:p>
          <a:p>
            <a:pPr lvl="1"/>
            <a:r>
              <a:rPr lang="en-US" sz="2400" b="1" dirty="0" err="1">
                <a:latin typeface="Courier New" pitchFamily="49" charset="0"/>
              </a:rPr>
              <a:t>DataReaders</a:t>
            </a:r>
            <a:r>
              <a:rPr lang="en-US" sz="2400" b="1" dirty="0">
                <a:latin typeface="Courier New" pitchFamily="49" charset="0"/>
              </a:rPr>
              <a:t> (connected mode)</a:t>
            </a:r>
          </a:p>
          <a:p>
            <a:pPr lvl="1"/>
            <a:r>
              <a:rPr lang="en-US" sz="2400" b="1" dirty="0" err="1">
                <a:latin typeface="Courier New" pitchFamily="49" charset="0"/>
              </a:rPr>
              <a:t>DataSets</a:t>
            </a:r>
            <a:r>
              <a:rPr lang="en-US" sz="2400" b="1" dirty="0">
                <a:latin typeface="Courier New" pitchFamily="49" charset="0"/>
              </a:rPr>
              <a:t> (disconnected mode)</a:t>
            </a:r>
          </a:p>
          <a:p>
            <a:r>
              <a:rPr lang="en-US" sz="2400" dirty="0"/>
              <a:t>We discuss </a:t>
            </a:r>
            <a:r>
              <a:rPr lang="en-US" sz="2400" dirty="0" err="1"/>
              <a:t>DataReaders</a:t>
            </a:r>
            <a:r>
              <a:rPr lang="en-US" sz="2400" dirty="0"/>
              <a:t> here</a:t>
            </a:r>
          </a:p>
          <a:p>
            <a:pPr>
              <a:buFont typeface="Wingdings" pitchFamily="2" charset="2"/>
              <a:buNone/>
            </a:pPr>
            <a:endParaRPr lang="en-US" sz="2400" b="1" dirty="0">
              <a:latin typeface="Courier New" pitchFamily="49" charset="0"/>
            </a:endParaRPr>
          </a:p>
          <a:p>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DataReader</a:t>
            </a:r>
            <a:endParaRPr lang="en-US" dirty="0"/>
          </a:p>
        </p:txBody>
      </p:sp>
      <p:sp>
        <p:nvSpPr>
          <p:cNvPr id="3" name="Content Placeholder 2"/>
          <p:cNvSpPr>
            <a:spLocks noGrp="1"/>
          </p:cNvSpPr>
          <p:nvPr>
            <p:ph idx="1"/>
          </p:nvPr>
        </p:nvSpPr>
        <p:spPr>
          <a:xfrm>
            <a:off x="914400" y="1371600"/>
            <a:ext cx="8040688" cy="5486400"/>
          </a:xfrm>
        </p:spPr>
        <p:txBody>
          <a:bodyPr/>
          <a:lstStyle/>
          <a:p>
            <a:r>
              <a:rPr lang="en-US" sz="2400" dirty="0"/>
              <a:t>The </a:t>
            </a:r>
            <a:r>
              <a:rPr lang="en-US" sz="2400" dirty="0" err="1">
                <a:solidFill>
                  <a:srgbClr val="009900"/>
                </a:solidFill>
              </a:rPr>
              <a:t>DataReader</a:t>
            </a:r>
            <a:r>
              <a:rPr lang="en-US" sz="2400" dirty="0">
                <a:solidFill>
                  <a:srgbClr val="009900"/>
                </a:solidFill>
              </a:rPr>
              <a:t> </a:t>
            </a:r>
            <a:r>
              <a:rPr lang="en-US" sz="2400" dirty="0"/>
              <a:t>is a component used for read-only and forward-only connection to a database.</a:t>
            </a:r>
          </a:p>
          <a:p>
            <a:r>
              <a:rPr lang="en-US" sz="2400" dirty="0"/>
              <a:t>Results are returned as a query executes and stored in the network buffer on the client until you request them using the </a:t>
            </a:r>
            <a:r>
              <a:rPr lang="en-US" sz="2400" dirty="0">
                <a:solidFill>
                  <a:srgbClr val="00B050"/>
                </a:solidFill>
              </a:rPr>
              <a:t>Read</a:t>
            </a:r>
            <a:r>
              <a:rPr lang="en-US" sz="2400" dirty="0"/>
              <a:t> method of the </a:t>
            </a:r>
            <a:r>
              <a:rPr lang="en-US" sz="2400" dirty="0" err="1">
                <a:solidFill>
                  <a:srgbClr val="00B050"/>
                </a:solidFill>
              </a:rPr>
              <a:t>DataReader</a:t>
            </a:r>
            <a:r>
              <a:rPr lang="en-US" sz="2400" dirty="0"/>
              <a:t>. Using the </a:t>
            </a:r>
            <a:r>
              <a:rPr lang="en-US" sz="2400" dirty="0" err="1">
                <a:solidFill>
                  <a:srgbClr val="00B050"/>
                </a:solidFill>
              </a:rPr>
              <a:t>DataReader</a:t>
            </a:r>
            <a:r>
              <a:rPr lang="en-US" sz="2400" dirty="0">
                <a:solidFill>
                  <a:srgbClr val="00B050"/>
                </a:solidFill>
              </a:rPr>
              <a:t> </a:t>
            </a:r>
            <a:r>
              <a:rPr lang="en-US" sz="2400" dirty="0"/>
              <a:t>can increase application performance both by retrieving data as soon as it is available, and (by default) storing only one row at a time in memory, reducing system overhead.</a:t>
            </a:r>
          </a:p>
          <a:p>
            <a:pPr>
              <a:buNone/>
            </a:pPr>
            <a:endParaRPr lang="en-US" sz="800" dirty="0"/>
          </a:p>
          <a:p>
            <a:r>
              <a:rPr lang="en-US" sz="2400" dirty="0"/>
              <a:t>It is used to execute a query via a connection to a database and iterate through the data returned.</a:t>
            </a:r>
          </a:p>
          <a:p>
            <a:pPr>
              <a:buNone/>
            </a:pPr>
            <a:endParaRPr lang="en-US" sz="800" dirty="0"/>
          </a:p>
          <a:p>
            <a:r>
              <a:rPr lang="en-US" sz="2400" dirty="0"/>
              <a:t>The abstraction provided here is that of a connected data architecture.</a:t>
            </a:r>
          </a:p>
          <a:p>
            <a:pPr>
              <a:buNone/>
            </a:pPr>
            <a:endParaRPr lang="en-US" sz="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DataReader</a:t>
            </a:r>
            <a:endParaRPr lang="en-US" dirty="0"/>
          </a:p>
        </p:txBody>
      </p:sp>
      <p:graphicFrame>
        <p:nvGraphicFramePr>
          <p:cNvPr id="123906" name="Object 4"/>
          <p:cNvGraphicFramePr>
            <a:graphicFrameLocks noChangeAspect="1"/>
          </p:cNvGraphicFramePr>
          <p:nvPr>
            <p:extLst>
              <p:ext uri="{D42A27DB-BD31-4B8C-83A1-F6EECF244321}">
                <p14:modId xmlns:p14="http://schemas.microsoft.com/office/powerpoint/2010/main" val="3559378634"/>
              </p:ext>
            </p:extLst>
          </p:nvPr>
        </p:nvGraphicFramePr>
        <p:xfrm>
          <a:off x="1214438" y="1289050"/>
          <a:ext cx="7464425" cy="4946650"/>
        </p:xfrm>
        <a:graphic>
          <a:graphicData uri="http://schemas.openxmlformats.org/presentationml/2006/ole">
            <mc:AlternateContent xmlns:mc="http://schemas.openxmlformats.org/markup-compatibility/2006">
              <mc:Choice xmlns:v="urn:schemas-microsoft-com:vml" Requires="v">
                <p:oleObj spid="_x0000_s732175" name="Document" r:id="rId3" imgW="7523092" imgH="4993259" progId="Word.Document.8">
                  <p:embed/>
                </p:oleObj>
              </mc:Choice>
              <mc:Fallback>
                <p:oleObj name="Document" r:id="rId3" imgW="7523092" imgH="4993259" progId="Word.Document.8">
                  <p:embed/>
                  <p:pic>
                    <p:nvPicPr>
                      <p:cNvPr id="0" name="Picture 8"/>
                      <p:cNvPicPr>
                        <a:picLocks noChangeAspect="1" noChangeArrowheads="1"/>
                      </p:cNvPicPr>
                      <p:nvPr/>
                    </p:nvPicPr>
                    <p:blipFill>
                      <a:blip r:embed="rId4"/>
                      <a:srcRect/>
                      <a:stretch>
                        <a:fillRect/>
                      </a:stretch>
                    </p:blipFill>
                    <p:spPr bwMode="auto">
                      <a:xfrm>
                        <a:off x="1214438" y="1289050"/>
                        <a:ext cx="7464425" cy="4946650"/>
                      </a:xfrm>
                      <a:prstGeom prst="rect">
                        <a:avLst/>
                      </a:prstGeom>
                      <a:noFill/>
                      <a:ln>
                        <a:noFill/>
                      </a:ln>
                      <a:effec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p:txBody>
          <a:bodyPr/>
          <a:lstStyle/>
          <a:p>
            <a:r>
              <a:rPr lang="en-US" dirty="0"/>
              <a:t>The Processing Sequence</a:t>
            </a:r>
          </a:p>
        </p:txBody>
      </p:sp>
      <p:sp>
        <p:nvSpPr>
          <p:cNvPr id="616451" name="Rectangle 3"/>
          <p:cNvSpPr>
            <a:spLocks noGrp="1" noChangeArrowheads="1"/>
          </p:cNvSpPr>
          <p:nvPr>
            <p:ph type="body" idx="1"/>
          </p:nvPr>
        </p:nvSpPr>
        <p:spPr>
          <a:xfrm>
            <a:off x="1182688" y="1295400"/>
            <a:ext cx="7772400" cy="4837113"/>
          </a:xfrm>
        </p:spPr>
        <p:txBody>
          <a:bodyPr/>
          <a:lstStyle/>
          <a:p>
            <a:pPr>
              <a:lnSpc>
                <a:spcPct val="90000"/>
              </a:lnSpc>
            </a:pPr>
            <a:r>
              <a:rPr lang="en-US" sz="2400" dirty="0"/>
              <a:t>Holds for both connected and disconnected architectures</a:t>
            </a:r>
          </a:p>
          <a:p>
            <a:pPr lvl="1">
              <a:lnSpc>
                <a:spcPct val="90000"/>
              </a:lnSpc>
            </a:pPr>
            <a:r>
              <a:rPr lang="en-US" sz="2100" dirty="0"/>
              <a:t>Establish a connection to your data source using a </a:t>
            </a:r>
            <a:r>
              <a:rPr lang="en-US" sz="2100" i="1" dirty="0">
                <a:solidFill>
                  <a:srgbClr val="008000"/>
                </a:solidFill>
              </a:rPr>
              <a:t>Connection </a:t>
            </a:r>
            <a:r>
              <a:rPr lang="en-US" sz="2100" dirty="0">
                <a:solidFill>
                  <a:srgbClr val="008000"/>
                </a:solidFill>
              </a:rPr>
              <a:t>Object</a:t>
            </a:r>
          </a:p>
          <a:p>
            <a:pPr lvl="2">
              <a:lnSpc>
                <a:spcPct val="90000"/>
              </a:lnSpc>
            </a:pPr>
            <a:r>
              <a:rPr lang="en-US" sz="1900" dirty="0"/>
              <a:t>These objects are simple to construct</a:t>
            </a:r>
          </a:p>
          <a:p>
            <a:pPr lvl="1">
              <a:lnSpc>
                <a:spcPct val="90000"/>
              </a:lnSpc>
            </a:pPr>
            <a:r>
              <a:rPr lang="en-US" sz="2100" dirty="0"/>
              <a:t>Create an SQL statement (a string) and wrap it in a</a:t>
            </a:r>
            <a:r>
              <a:rPr lang="en-US" sz="2100" i="1" dirty="0">
                <a:solidFill>
                  <a:srgbClr val="008000"/>
                </a:solidFill>
              </a:rPr>
              <a:t> Command </a:t>
            </a:r>
            <a:r>
              <a:rPr lang="en-US" sz="2100" dirty="0"/>
              <a:t>object</a:t>
            </a:r>
          </a:p>
          <a:p>
            <a:pPr lvl="2">
              <a:lnSpc>
                <a:spcPct val="90000"/>
              </a:lnSpc>
            </a:pPr>
            <a:r>
              <a:rPr lang="en-US" sz="1900" dirty="0"/>
              <a:t>These strings are harder to build – more detailed</a:t>
            </a:r>
          </a:p>
          <a:p>
            <a:pPr lvl="1">
              <a:lnSpc>
                <a:spcPct val="90000"/>
              </a:lnSpc>
            </a:pPr>
            <a:r>
              <a:rPr lang="en-US" sz="2100" dirty="0"/>
              <a:t>Execute the </a:t>
            </a:r>
            <a:r>
              <a:rPr lang="en-US" sz="2100" i="1" dirty="0"/>
              <a:t>Command</a:t>
            </a:r>
            <a:r>
              <a:rPr lang="en-US" sz="2100" dirty="0"/>
              <a:t> object within the context of the </a:t>
            </a:r>
            <a:r>
              <a:rPr lang="en-US" sz="2100" i="1" dirty="0"/>
              <a:t>Connected</a:t>
            </a:r>
            <a:r>
              <a:rPr lang="en-US" sz="2100" dirty="0"/>
              <a:t> DB – there are methods for this</a:t>
            </a:r>
          </a:p>
          <a:p>
            <a:pPr lvl="1">
              <a:lnSpc>
                <a:spcPct val="90000"/>
              </a:lnSpc>
            </a:pPr>
            <a:r>
              <a:rPr lang="en-US" sz="2100" dirty="0"/>
              <a:t>Process (retrieve or store) results of command if there are any</a:t>
            </a:r>
          </a:p>
          <a:p>
            <a:pPr lvl="2">
              <a:lnSpc>
                <a:spcPct val="90000"/>
              </a:lnSpc>
            </a:pPr>
            <a:r>
              <a:rPr lang="en-US" sz="1900" dirty="0"/>
              <a:t>Use a </a:t>
            </a:r>
            <a:r>
              <a:rPr lang="en-US" sz="1900" i="1" dirty="0" err="1">
                <a:solidFill>
                  <a:srgbClr val="008000"/>
                </a:solidFill>
              </a:rPr>
              <a:t>DataReader</a:t>
            </a:r>
            <a:r>
              <a:rPr lang="en-US" sz="1900" dirty="0"/>
              <a:t> object to scan through records</a:t>
            </a:r>
          </a:p>
          <a:p>
            <a:pPr lvl="1">
              <a:lnSpc>
                <a:spcPct val="90000"/>
              </a:lnSpc>
            </a:pPr>
            <a:r>
              <a:rPr lang="en-US" sz="2100" dirty="0"/>
              <a:t>Close all objects you opened to process data</a:t>
            </a:r>
          </a:p>
          <a:p>
            <a:pPr>
              <a:lnSpc>
                <a:spcPct val="90000"/>
              </a:lnSpc>
            </a:pP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a:lstStyle/>
          <a:p>
            <a:r>
              <a:rPr lang="en-US"/>
              <a:t>The Primary Objects</a:t>
            </a:r>
          </a:p>
        </p:txBody>
      </p:sp>
      <p:sp>
        <p:nvSpPr>
          <p:cNvPr id="617475" name="Rectangle 3"/>
          <p:cNvSpPr>
            <a:spLocks noGrp="1" noChangeArrowheads="1"/>
          </p:cNvSpPr>
          <p:nvPr>
            <p:ph type="body" idx="1"/>
          </p:nvPr>
        </p:nvSpPr>
        <p:spPr/>
        <p:txBody>
          <a:bodyPr/>
          <a:lstStyle/>
          <a:p>
            <a:pPr>
              <a:lnSpc>
                <a:spcPct val="90000"/>
              </a:lnSpc>
            </a:pPr>
            <a:r>
              <a:rPr lang="en-US" sz="2000" dirty="0"/>
              <a:t>The </a:t>
            </a:r>
            <a:r>
              <a:rPr lang="en-US" sz="2000" i="1" dirty="0"/>
              <a:t>Connection Object</a:t>
            </a:r>
            <a:r>
              <a:rPr lang="en-US" sz="2000" dirty="0"/>
              <a:t> – Directs communication between your program and Data Source.  Handles location and connection parameters for the data source.</a:t>
            </a:r>
          </a:p>
          <a:p>
            <a:pPr>
              <a:lnSpc>
                <a:spcPct val="90000"/>
              </a:lnSpc>
            </a:pPr>
            <a:r>
              <a:rPr lang="en-US" sz="2000" dirty="0"/>
              <a:t>The </a:t>
            </a:r>
            <a:r>
              <a:rPr lang="en-US" sz="2000" i="1" dirty="0"/>
              <a:t>Command Object</a:t>
            </a:r>
            <a:r>
              <a:rPr lang="en-US" sz="2000" dirty="0"/>
              <a:t> – Takes an SQL statement you provide (as a string) and prepares it for transport through the Connect-ion Object and subsequent processing in the specified DBMS.</a:t>
            </a:r>
          </a:p>
          <a:p>
            <a:pPr>
              <a:lnSpc>
                <a:spcPct val="90000"/>
              </a:lnSpc>
            </a:pPr>
            <a:r>
              <a:rPr lang="en-US" sz="2000" dirty="0"/>
              <a:t>The </a:t>
            </a:r>
            <a:r>
              <a:rPr lang="en-US" sz="2000" i="1" dirty="0" err="1"/>
              <a:t>DataReader</a:t>
            </a:r>
            <a:r>
              <a:rPr lang="en-US" sz="2000" i="1" dirty="0"/>
              <a:t> Object</a:t>
            </a:r>
            <a:r>
              <a:rPr lang="en-US" sz="2000" dirty="0"/>
              <a:t> – Provides a simple and efficient way to retrieve results from an SQL query.  It is used by other objects in ADO.NET to retrieve and redirect data within your program.  You can use this reader directly to process the result of a SELECT or other retrieval action.</a:t>
            </a:r>
          </a:p>
          <a:p>
            <a:pPr marL="457200" lvl="1" indent="0">
              <a:lnSpc>
                <a:spcPct val="90000"/>
              </a:lnSpc>
              <a:buNone/>
            </a:pPr>
            <a:endParaRPr lang="en-US" sz="1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DataReader</a:t>
            </a:r>
            <a:r>
              <a:rPr lang="en-US" dirty="0"/>
              <a:t> Example</a:t>
            </a:r>
          </a:p>
        </p:txBody>
      </p:sp>
      <p:graphicFrame>
        <p:nvGraphicFramePr>
          <p:cNvPr id="101378" name="Object 5"/>
          <p:cNvGraphicFramePr>
            <a:graphicFrameLocks noChangeAspect="1"/>
          </p:cNvGraphicFramePr>
          <p:nvPr/>
        </p:nvGraphicFramePr>
        <p:xfrm>
          <a:off x="1358900" y="1446213"/>
          <a:ext cx="7759700" cy="4745037"/>
        </p:xfrm>
        <a:graphic>
          <a:graphicData uri="http://schemas.openxmlformats.org/presentationml/2006/ole">
            <mc:AlternateContent xmlns:mc="http://schemas.openxmlformats.org/markup-compatibility/2006">
              <mc:Choice xmlns:v="urn:schemas-microsoft-com:vml" Requires="v">
                <p:oleObj spid="_x0000_s684047" name="Document" r:id="rId3" imgW="4594499" imgH="2825113" progId="Word.Document.8">
                  <p:embed/>
                </p:oleObj>
              </mc:Choice>
              <mc:Fallback>
                <p:oleObj name="Document" r:id="rId3" imgW="4594499" imgH="2825113" progId="Word.Document.8">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8900" y="1446213"/>
                        <a:ext cx="7759700" cy="4745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Insert a Record</a:t>
            </a:r>
          </a:p>
        </p:txBody>
      </p:sp>
      <p:graphicFrame>
        <p:nvGraphicFramePr>
          <p:cNvPr id="101378" name="Object 5"/>
          <p:cNvGraphicFramePr>
            <a:graphicFrameLocks noChangeAspect="1"/>
          </p:cNvGraphicFramePr>
          <p:nvPr/>
        </p:nvGraphicFramePr>
        <p:xfrm>
          <a:off x="1358900" y="1371600"/>
          <a:ext cx="7759700" cy="4089400"/>
        </p:xfrm>
        <a:graphic>
          <a:graphicData uri="http://schemas.openxmlformats.org/presentationml/2006/ole">
            <mc:AlternateContent xmlns:mc="http://schemas.openxmlformats.org/markup-compatibility/2006">
              <mc:Choice xmlns:v="urn:schemas-microsoft-com:vml" Requires="v">
                <p:oleObj spid="_x0000_s685071" name="Document" r:id="rId3" imgW="4594499" imgH="2438986" progId="Word.Document.8">
                  <p:embed/>
                </p:oleObj>
              </mc:Choice>
              <mc:Fallback>
                <p:oleObj name="Document" r:id="rId3" imgW="4594499" imgH="2438986" progId="Word.Document.8">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8900" y="1371600"/>
                        <a:ext cx="7759700" cy="408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Delete a Record</a:t>
            </a:r>
          </a:p>
        </p:txBody>
      </p:sp>
      <p:graphicFrame>
        <p:nvGraphicFramePr>
          <p:cNvPr id="121859" name="Object 5"/>
          <p:cNvGraphicFramePr>
            <a:graphicFrameLocks noChangeAspect="1"/>
          </p:cNvGraphicFramePr>
          <p:nvPr/>
        </p:nvGraphicFramePr>
        <p:xfrm>
          <a:off x="1358900" y="1371600"/>
          <a:ext cx="7759700" cy="3794125"/>
        </p:xfrm>
        <a:graphic>
          <a:graphicData uri="http://schemas.openxmlformats.org/presentationml/2006/ole">
            <mc:AlternateContent xmlns:mc="http://schemas.openxmlformats.org/markup-compatibility/2006">
              <mc:Choice xmlns:v="urn:schemas-microsoft-com:vml" Requires="v">
                <p:oleObj spid="_x0000_s686095" name="Document" r:id="rId3" imgW="4594499" imgH="2255836" progId="Word.Document.8">
                  <p:embed/>
                </p:oleObj>
              </mc:Choice>
              <mc:Fallback>
                <p:oleObj name="Document" r:id="rId3" imgW="4594499" imgH="2255836" progId="Word.Document.8">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8900" y="1371600"/>
                        <a:ext cx="7759700" cy="3794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cap="flat" cmpd="sng" algn="ctr">
          <a:solidFill>
            <a:srgbClr val="EAEAEA"/>
          </a:solidFill>
          <a:prstDash val="solid"/>
          <a:round/>
          <a:headEnd type="none" w="med" len="med"/>
          <a:tailEnd type="none" w="med" len="med"/>
        </a:ln>
        <a:effectLst>
          <a:outerShdw dist="35921" dir="2700000" sy="50000" kx="2115830" algn="bl" rotWithShape="0">
            <a:srgbClr val="C0C0C0"/>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cap="flat" cmpd="sng" algn="ctr">
          <a:solidFill>
            <a:srgbClr val="EAEAEA"/>
          </a:solidFill>
          <a:prstDash val="solid"/>
          <a:round/>
          <a:headEnd type="none" w="med" len="med"/>
          <a:tailEnd type="none" w="med" len="med"/>
        </a:ln>
        <a:effectLst>
          <a:outerShdw dist="35921" dir="2700000" sy="50000" kx="2115830" algn="bl" rotWithShape="0">
            <a:srgbClr val="C0C0C0"/>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32034</TotalTime>
  <Words>555</Words>
  <Application>Microsoft Office PowerPoint</Application>
  <PresentationFormat>On-screen Show (4:3)</PresentationFormat>
  <Paragraphs>62</Paragraphs>
  <Slides>17</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4" baseType="lpstr">
      <vt:lpstr>Arial</vt:lpstr>
      <vt:lpstr>Courier New</vt:lpstr>
      <vt:lpstr>Tahoma</vt:lpstr>
      <vt:lpstr>Wingdings</vt:lpstr>
      <vt:lpstr>Blends</vt:lpstr>
      <vt:lpstr>Document</vt:lpstr>
      <vt:lpstr>Microsoft Word 97 - 2003 Document</vt:lpstr>
      <vt:lpstr>Lecture Set 14 B new</vt:lpstr>
      <vt:lpstr>Objectives</vt:lpstr>
      <vt:lpstr>DataReader</vt:lpstr>
      <vt:lpstr>DataReader</vt:lpstr>
      <vt:lpstr>The Processing Sequence</vt:lpstr>
      <vt:lpstr>The Primary Objects</vt:lpstr>
      <vt:lpstr>DataReader Example</vt:lpstr>
      <vt:lpstr>Example: Insert a Record</vt:lpstr>
      <vt:lpstr>Example: Delete a Record</vt:lpstr>
      <vt:lpstr>Example: Update a Record</vt:lpstr>
      <vt:lpstr>DataReaders – main use</vt:lpstr>
      <vt:lpstr>Using DataReaders</vt:lpstr>
      <vt:lpstr>  The OleDbCommand Class</vt:lpstr>
      <vt:lpstr>Example 1 – Insert (plus a simple select) (Uses Insert and DataReader commands to effect data transmission)</vt:lpstr>
      <vt:lpstr>Example 2 – Using Max Transaction ID</vt:lpstr>
      <vt:lpstr>Example 3 – Delete (remove) a record (quote corrections needed)</vt:lpstr>
      <vt:lpstr>Example 4 – Update a Record-(quote corrections needed)</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dc:title>
  <dc:creator>Course Technology</dc:creator>
  <cp:lastModifiedBy>Frank</cp:lastModifiedBy>
  <cp:revision>1039</cp:revision>
  <cp:lastPrinted>2009-04-22T19:24:48Z</cp:lastPrinted>
  <dcterms:created xsi:type="dcterms:W3CDTF">2001-01-01T00:26:29Z</dcterms:created>
  <dcterms:modified xsi:type="dcterms:W3CDTF">2017-12-05T02:55:05Z</dcterms:modified>
</cp:coreProperties>
</file>